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bin" ContentType="application/vnd.openxmlformats-officedocument.oleObject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4" r:id="rId12"/>
    <p:sldId id="285" r:id="rId13"/>
    <p:sldId id="284" r:id="rId14"/>
    <p:sldId id="269" r:id="rId15"/>
    <p:sldId id="270" r:id="rId16"/>
    <p:sldId id="271" r:id="rId17"/>
    <p:sldId id="276" r:id="rId18"/>
    <p:sldId id="272" r:id="rId19"/>
    <p:sldId id="257" r:id="rId20"/>
    <p:sldId id="258" r:id="rId21"/>
    <p:sldId id="279" r:id="rId22"/>
    <p:sldId id="259" r:id="rId23"/>
    <p:sldId id="277" r:id="rId24"/>
    <p:sldId id="278" r:id="rId25"/>
    <p:sldId id="282" r:id="rId26"/>
    <p:sldId id="283" r:id="rId27"/>
    <p:sldId id="280" r:id="rId28"/>
    <p:sldId id="281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6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Prediction</a:t>
            </a:r>
            <a:r>
              <a:rPr lang="en-US" b="1" baseline="0" dirty="0"/>
              <a:t> of Brain Tumor for Brain Tumor Patient</a:t>
            </a:r>
            <a:endParaRPr lang="en-US" b="1" dirty="0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Brain Tumor Probability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62000"/>
                      <a:hueMod val="94000"/>
                      <a:satMod val="140000"/>
                      <a:lumMod val="110000"/>
                    </a:schemeClr>
                  </a:gs>
                  <a:gs pos="100000">
                    <a:schemeClr val="accent2">
                      <a:tint val="84000"/>
                      <a:satMod val="16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99.33</c:v>
                </c:pt>
                <c:pt idx="1">
                  <c:v>99.910000000000025</c:v>
                </c:pt>
                <c:pt idx="2">
                  <c:v>99.910000000000025</c:v>
                </c:pt>
                <c:pt idx="3">
                  <c:v>99.910000000000025</c:v>
                </c:pt>
                <c:pt idx="4">
                  <c:v>99.33</c:v>
                </c:pt>
                <c:pt idx="5">
                  <c:v>99.910000000000025</c:v>
                </c:pt>
                <c:pt idx="6">
                  <c:v>95.26</c:v>
                </c:pt>
                <c:pt idx="7">
                  <c:v>99.33</c:v>
                </c:pt>
                <c:pt idx="8">
                  <c:v>99.910000000000025</c:v>
                </c:pt>
                <c:pt idx="9">
                  <c:v>99.910000000000025</c:v>
                </c:pt>
                <c:pt idx="10">
                  <c:v>99.910000000000025</c:v>
                </c:pt>
                <c:pt idx="11">
                  <c:v>99.33</c:v>
                </c:pt>
                <c:pt idx="12">
                  <c:v>99.910000000000025</c:v>
                </c:pt>
                <c:pt idx="13">
                  <c:v>99.33</c:v>
                </c:pt>
                <c:pt idx="14">
                  <c:v>99.910000000000025</c:v>
                </c:pt>
                <c:pt idx="15">
                  <c:v>99.33</c:v>
                </c:pt>
                <c:pt idx="16">
                  <c:v>95.26</c:v>
                </c:pt>
                <c:pt idx="17">
                  <c:v>99.910000000000025</c:v>
                </c:pt>
                <c:pt idx="18">
                  <c:v>99.910000000000025</c:v>
                </c:pt>
                <c:pt idx="19">
                  <c:v>95.26</c:v>
                </c:pt>
                <c:pt idx="20">
                  <c:v>73.11</c:v>
                </c:pt>
                <c:pt idx="21">
                  <c:v>99.990000000000023</c:v>
                </c:pt>
                <c:pt idx="22">
                  <c:v>99.910000000000025</c:v>
                </c:pt>
                <c:pt idx="23">
                  <c:v>99.33</c:v>
                </c:pt>
                <c:pt idx="24">
                  <c:v>99.33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0-2721-471B-82B2-C6682BABC91B}"/>
            </c:ext>
          </c:extLst>
        </c:ser>
        <c:axId val="117354880"/>
        <c:axId val="117356800"/>
      </c:scatterChart>
      <c:valAx>
        <c:axId val="11735488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Sample</a:t>
                </a:r>
                <a:r>
                  <a:rPr lang="en-US" b="1" baseline="0" dirty="0"/>
                  <a:t> Number</a:t>
                </a:r>
                <a:endParaRPr lang="en-US" b="1" dirty="0"/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56800"/>
        <c:crosses val="autoZero"/>
        <c:crossBetween val="midCat"/>
      </c:valAx>
      <c:valAx>
        <c:axId val="1173568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Probability</a:t>
                </a:r>
                <a:r>
                  <a:rPr lang="en-US" b="1" baseline="0" dirty="0"/>
                  <a:t> of Brain Tumor0</a:t>
                </a:r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5488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Prediction</a:t>
            </a:r>
            <a:r>
              <a:rPr lang="en-US" b="1" baseline="0" dirty="0"/>
              <a:t> of Brain Tumor for Normal Patient</a:t>
            </a:r>
            <a:endParaRPr lang="en-US" b="1" dirty="0"/>
          </a:p>
        </c:rich>
      </c:tx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Brain Tumor Probability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62000"/>
                      <a:hueMod val="94000"/>
                      <a:satMod val="140000"/>
                      <a:lumMod val="110000"/>
                    </a:schemeClr>
                  </a:gs>
                  <a:gs pos="100000">
                    <a:schemeClr val="accent2">
                      <a:tint val="84000"/>
                      <a:satMod val="160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9.0000000000000024E-2</c:v>
                </c:pt>
                <c:pt idx="1">
                  <c:v>0.67000000000000093</c:v>
                </c:pt>
                <c:pt idx="2">
                  <c:v>0.67000000000000093</c:v>
                </c:pt>
                <c:pt idx="3">
                  <c:v>0.67000000000000093</c:v>
                </c:pt>
                <c:pt idx="4">
                  <c:v>0.67000000000000093</c:v>
                </c:pt>
                <c:pt idx="5">
                  <c:v>9.0000000000000024E-2</c:v>
                </c:pt>
                <c:pt idx="6">
                  <c:v>0.67000000000000093</c:v>
                </c:pt>
                <c:pt idx="7">
                  <c:v>0.67000000000000093</c:v>
                </c:pt>
                <c:pt idx="8">
                  <c:v>9.0000000000000024E-2</c:v>
                </c:pt>
                <c:pt idx="9">
                  <c:v>9.0000000000000024E-2</c:v>
                </c:pt>
                <c:pt idx="10">
                  <c:v>4.74</c:v>
                </c:pt>
                <c:pt idx="11">
                  <c:v>0.67000000000000093</c:v>
                </c:pt>
                <c:pt idx="12">
                  <c:v>0.67000000000000093</c:v>
                </c:pt>
                <c:pt idx="13">
                  <c:v>9.0000000000000024E-2</c:v>
                </c:pt>
                <c:pt idx="14">
                  <c:v>0.67000000000000093</c:v>
                </c:pt>
                <c:pt idx="15">
                  <c:v>9.0000000000000024E-2</c:v>
                </c:pt>
                <c:pt idx="16">
                  <c:v>0.67000000000000093</c:v>
                </c:pt>
                <c:pt idx="17">
                  <c:v>0.67000000000000093</c:v>
                </c:pt>
                <c:pt idx="18">
                  <c:v>0.67000000000000093</c:v>
                </c:pt>
                <c:pt idx="19">
                  <c:v>0.67000000000000093</c:v>
                </c:pt>
                <c:pt idx="20">
                  <c:v>9.0000000000000024E-2</c:v>
                </c:pt>
                <c:pt idx="21">
                  <c:v>0.67000000000000093</c:v>
                </c:pt>
                <c:pt idx="22">
                  <c:v>9.0000000000000024E-2</c:v>
                </c:pt>
                <c:pt idx="23">
                  <c:v>0.67000000000000093</c:v>
                </c:pt>
                <c:pt idx="24">
                  <c:v>4.74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0-3AFD-415F-8730-CC1A3CF16616}"/>
            </c:ext>
          </c:extLst>
        </c:ser>
        <c:axId val="117684096"/>
        <c:axId val="117690368"/>
      </c:scatterChart>
      <c:valAx>
        <c:axId val="11768409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Sample</a:t>
                </a:r>
                <a:r>
                  <a:rPr lang="en-US" b="1" baseline="0" dirty="0"/>
                  <a:t> Number</a:t>
                </a:r>
                <a:endParaRPr lang="en-US" b="1" dirty="0"/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0368"/>
        <c:crosses val="autoZero"/>
        <c:crossBetween val="midCat"/>
      </c:valAx>
      <c:valAx>
        <c:axId val="1176903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Probability</a:t>
                </a:r>
                <a:r>
                  <a:rPr lang="en-US" b="1" baseline="0" dirty="0"/>
                  <a:t> of Brain Tumor0</a:t>
                </a:r>
              </a:p>
            </c:rich>
          </c:tx>
          <c:spPr>
            <a:noFill/>
            <a:ln>
              <a:noFill/>
            </a:ln>
            <a:effectLst/>
          </c:spPr>
        </c:title>
        <c:numFmt formatCode="General" sourceLinked="1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409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BC441-672B-402B-8815-CADBD9A7F4B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FC8B0-3307-4D71-96FE-1815C36C2290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Brain Tumor</a:t>
          </a:r>
        </a:p>
      </dgm:t>
    </dgm:pt>
    <dgm:pt modelId="{E6BDAB15-A5AA-433E-9E97-D72DD696212F}" type="parTrans" cxnId="{7B72743C-3252-40CF-9A7F-4C6CEFC40A25}">
      <dgm:prSet/>
      <dgm:spPr/>
      <dgm:t>
        <a:bodyPr/>
        <a:lstStyle/>
        <a:p>
          <a:endParaRPr lang="en-US"/>
        </a:p>
      </dgm:t>
    </dgm:pt>
    <dgm:pt modelId="{AE7D0F1F-4E4A-440C-B4FD-AFB03E564CC4}" type="sibTrans" cxnId="{7B72743C-3252-40CF-9A7F-4C6CEFC40A25}">
      <dgm:prSet/>
      <dgm:spPr/>
      <dgm:t>
        <a:bodyPr/>
        <a:lstStyle/>
        <a:p>
          <a:endParaRPr lang="en-US"/>
        </a:p>
      </dgm:t>
    </dgm:pt>
    <dgm:pt modelId="{4B12CAC4-7BDC-4EFB-A278-BCB25A51604F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</a:p>
      </dgm:t>
    </dgm:pt>
    <dgm:pt modelId="{5E94C368-D7E4-4B04-AF90-358D470B80D8}" type="parTrans" cxnId="{E9CF57C5-FA98-402B-AFEB-0ECDC959A111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9034CD1-46C8-4556-B7AF-29D8E3CF2F7F}" type="sibTrans" cxnId="{E9CF57C5-FA98-402B-AFEB-0ECDC959A111}">
      <dgm:prSet/>
      <dgm:spPr/>
      <dgm:t>
        <a:bodyPr/>
        <a:lstStyle/>
        <a:p>
          <a:endParaRPr lang="en-US"/>
        </a:p>
      </dgm:t>
    </dgm:pt>
    <dgm:pt modelId="{AAB0EDE1-45CC-4DAB-A0AA-0ED2BAFD0E15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gm:t>
    </dgm:pt>
    <dgm:pt modelId="{3364D6C5-2A3B-4C21-8FE1-2FC7C80E7323}" type="parTrans" cxnId="{CE56BCD9-BD54-4329-A885-E020C5404301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C0E440C-E28B-4F06-8F5E-81109B1641B6}" type="sibTrans" cxnId="{CE56BCD9-BD54-4329-A885-E020C5404301}">
      <dgm:prSet/>
      <dgm:spPr/>
      <dgm:t>
        <a:bodyPr/>
        <a:lstStyle/>
        <a:p>
          <a:endParaRPr lang="en-US"/>
        </a:p>
      </dgm:t>
    </dgm:pt>
    <dgm:pt modelId="{C10A6EE0-217F-4451-B28B-D78D34303A6F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Increase Body Temperature</a:t>
          </a:r>
        </a:p>
      </dgm:t>
    </dgm:pt>
    <dgm:pt modelId="{CCDB0D3D-5F91-4CCC-AB2D-19ECF2205FFB}" type="parTrans" cxnId="{A7AFF767-8CD4-4CCD-BCB5-E6FF44D2810E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9E8B983-03C6-4DAF-B4B0-3D50D65639D2}" type="sibTrans" cxnId="{A7AFF767-8CD4-4CCD-BCB5-E6FF44D2810E}">
      <dgm:prSet/>
      <dgm:spPr/>
      <dgm:t>
        <a:bodyPr/>
        <a:lstStyle/>
        <a:p>
          <a:endParaRPr lang="en-US"/>
        </a:p>
      </dgm:t>
    </dgm:pt>
    <dgm:pt modelId="{DAEE88FB-6321-4380-8E96-81F7B869E92B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Drowsiness</a:t>
          </a:r>
        </a:p>
      </dgm:t>
    </dgm:pt>
    <dgm:pt modelId="{6D7255FD-5225-4602-BD44-8EC33FB5CAF0}" type="parTrans" cxnId="{9CE2B41A-E50A-4B3C-90D7-90551FC6081E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3FF4259-79BF-4C66-9FD0-090F3FC4FF8D}" type="sibTrans" cxnId="{9CE2B41A-E50A-4B3C-90D7-90551FC6081E}">
      <dgm:prSet/>
      <dgm:spPr/>
      <dgm:t>
        <a:bodyPr/>
        <a:lstStyle/>
        <a:p>
          <a:endParaRPr lang="en-US"/>
        </a:p>
      </dgm:t>
    </dgm:pt>
    <dgm:pt modelId="{FAE47917-5E7E-4BA2-8910-63A9B5BC8080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Insomnia</a:t>
          </a:r>
        </a:p>
      </dgm:t>
    </dgm:pt>
    <dgm:pt modelId="{69279747-5765-4FD6-944D-814F026AC700}" type="parTrans" cxnId="{EA1F0D01-042A-43AE-A61A-0DEF1376E7FA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8E6CEAD-BCB1-44BB-AD26-91F815428DC3}" type="sibTrans" cxnId="{EA1F0D01-042A-43AE-A61A-0DEF1376E7FA}">
      <dgm:prSet/>
      <dgm:spPr/>
      <dgm:t>
        <a:bodyPr/>
        <a:lstStyle/>
        <a:p>
          <a:endParaRPr lang="en-US"/>
        </a:p>
      </dgm:t>
    </dgm:pt>
    <dgm:pt modelId="{7581DD1B-DD5E-4ABD-A291-4DA90C18485A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</a:p>
      </dgm:t>
    </dgm:pt>
    <dgm:pt modelId="{E31C70A5-6AF2-47CF-9BC6-1863AE83ACF3}" type="parTrans" cxnId="{6BD6D1FB-79CB-4FDA-9A2F-30BD7E45E86E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1A7ECFC7-FE2A-4F54-A947-5B912D4D17BE}" type="sibTrans" cxnId="{6BD6D1FB-79CB-4FDA-9A2F-30BD7E45E86E}">
      <dgm:prSet/>
      <dgm:spPr/>
      <dgm:t>
        <a:bodyPr/>
        <a:lstStyle/>
        <a:p>
          <a:endParaRPr lang="en-US"/>
        </a:p>
      </dgm:t>
    </dgm:pt>
    <dgm:pt modelId="{4FFE86B2-6194-485E-BA34-BFB907CBE379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Seizures</a:t>
          </a:r>
        </a:p>
      </dgm:t>
    </dgm:pt>
    <dgm:pt modelId="{35C2E8A5-589B-4C75-9BD1-1D2895D8804D}" type="parTrans" cxnId="{7E39E1C8-F666-48DF-B757-0A713A47AE4B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8E6F914-B13E-4A0E-8EF4-605B628CC50C}" type="sibTrans" cxnId="{7E39E1C8-F666-48DF-B757-0A713A47AE4B}">
      <dgm:prSet/>
      <dgm:spPr/>
      <dgm:t>
        <a:bodyPr/>
        <a:lstStyle/>
        <a:p>
          <a:endParaRPr lang="en-US"/>
        </a:p>
      </dgm:t>
    </dgm:pt>
    <dgm:pt modelId="{9E2FFC74-1FD3-4C34-A54F-0A5D87045D9B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7552199-85F9-4487-BBE2-464A5574B375}" type="parTrans" cxnId="{10FC3814-2E03-4E47-A3C0-CAF6C5F1012C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39400F9-B473-4E6E-A563-9507AA9CF4C1}" type="sibTrans" cxnId="{10FC3814-2E03-4E47-A3C0-CAF6C5F1012C}">
      <dgm:prSet/>
      <dgm:spPr/>
      <dgm:t>
        <a:bodyPr/>
        <a:lstStyle/>
        <a:p>
          <a:endParaRPr lang="en-US"/>
        </a:p>
      </dgm:t>
    </dgm:pt>
    <dgm:pt modelId="{34471BFC-4B5E-4AFC-A0C8-DADEA755B51D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Heart Rate</a:t>
          </a:r>
        </a:p>
      </dgm:t>
    </dgm:pt>
    <dgm:pt modelId="{C714AA2A-0808-4657-918E-AB2B01CB8D7D}" type="parTrans" cxnId="{B059FB45-64B7-4A6B-AD16-AB258A7926C7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5332BAF-9152-413D-A972-5AC386032733}" type="sibTrans" cxnId="{B059FB45-64B7-4A6B-AD16-AB258A7926C7}">
      <dgm:prSet/>
      <dgm:spPr/>
      <dgm:t>
        <a:bodyPr/>
        <a:lstStyle/>
        <a:p>
          <a:endParaRPr lang="en-US"/>
        </a:p>
      </dgm:t>
    </dgm:pt>
    <dgm:pt modelId="{2A1533BC-DBB9-4C40-8AB6-0A97B9F8E7CB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gm:t>
    </dgm:pt>
    <dgm:pt modelId="{F1BB5F21-61D0-4496-8674-220CF429B5E7}" type="parTrans" cxnId="{934756D6-4C74-457E-93AA-C5860CCA50EB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1A5D9EA5-25A8-4F6C-8502-EB6E41C29F36}" type="sibTrans" cxnId="{934756D6-4C74-457E-93AA-C5860CCA50EB}">
      <dgm:prSet/>
      <dgm:spPr/>
      <dgm:t>
        <a:bodyPr/>
        <a:lstStyle/>
        <a:p>
          <a:endParaRPr lang="en-US"/>
        </a:p>
      </dgm:t>
    </dgm:pt>
    <dgm:pt modelId="{7AF61F63-5DF9-4C41-8231-7E89220C6CC8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Increase Body Temperature</a:t>
          </a:r>
        </a:p>
      </dgm:t>
    </dgm:pt>
    <dgm:pt modelId="{83E23FCC-37C6-408E-B79C-682BC524522F}" type="parTrans" cxnId="{4AF8B46F-54A4-418A-9D0A-B4D8D7F78FF9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9B85362-8293-4219-95C8-D235B8E4B263}" type="sibTrans" cxnId="{4AF8B46F-54A4-418A-9D0A-B4D8D7F78FF9}">
      <dgm:prSet/>
      <dgm:spPr/>
      <dgm:t>
        <a:bodyPr/>
        <a:lstStyle/>
        <a:p>
          <a:endParaRPr lang="en-US"/>
        </a:p>
      </dgm:t>
    </dgm:pt>
    <dgm:pt modelId="{042031E6-1FEC-49BC-BB6F-1B3D41B31BCB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Walking Problem</a:t>
          </a:r>
        </a:p>
      </dgm:t>
    </dgm:pt>
    <dgm:pt modelId="{DD4D341C-51A1-4CD7-B639-A7B199F610B0}" type="parTrans" cxnId="{99198059-37AE-4E4F-9435-2259D189475B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46F115E-7868-4897-B868-D4BDF6706A99}" type="sibTrans" cxnId="{99198059-37AE-4E4F-9435-2259D189475B}">
      <dgm:prSet/>
      <dgm:spPr/>
      <dgm:t>
        <a:bodyPr/>
        <a:lstStyle/>
        <a:p>
          <a:endParaRPr lang="en-US"/>
        </a:p>
      </dgm:t>
    </dgm:pt>
    <dgm:pt modelId="{A9B365C3-AE49-48C5-886D-FF0F13671FDC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3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3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Fatigue</a:t>
          </a:r>
        </a:p>
        <a:p>
          <a:endParaRPr lang="en-US" sz="30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8B22BB7-9455-4EE4-AD4B-45D66FB67C69}" type="parTrans" cxnId="{7A9A5BC5-1E70-4424-8A94-B90F98EDC6A0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76DD600-DB77-4BBE-8432-34AC4B8C7AA7}" type="sibTrans" cxnId="{7A9A5BC5-1E70-4424-8A94-B90F98EDC6A0}">
      <dgm:prSet/>
      <dgm:spPr/>
      <dgm:t>
        <a:bodyPr/>
        <a:lstStyle/>
        <a:p>
          <a:endParaRPr lang="en-US"/>
        </a:p>
      </dgm:t>
    </dgm:pt>
    <dgm:pt modelId="{5FAFEEF4-F3BA-4BD0-81CE-8F5983A8363D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24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Vision Change</a:t>
          </a:r>
          <a:r>
            <a: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2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D97DE1C-41A1-4FA7-A75E-6B409E3556FF}" type="parTrans" cxnId="{FDBDB7AC-8C86-420B-BFF5-D5760B73339F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9225A51-ABC7-4D69-8AA0-F52533DDF6B9}" type="sibTrans" cxnId="{FDBDB7AC-8C86-420B-BFF5-D5760B73339F}">
      <dgm:prSet/>
      <dgm:spPr/>
      <dgm:t>
        <a:bodyPr/>
        <a:lstStyle/>
        <a:p>
          <a:endParaRPr lang="en-US"/>
        </a:p>
      </dgm:t>
    </dgm:pt>
    <dgm:pt modelId="{85560539-FBA0-40F0-8063-71C2AD778306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Low Heart Rate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EE593CB-89CB-49CE-95BF-A7B129FCDB19}" type="parTrans" cxnId="{672A0D05-BBFA-4BFB-B4EC-2C6BFBEBE4F0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1F04A73-4D0A-4CE6-B064-22764416C38B}" type="sibTrans" cxnId="{672A0D05-BBFA-4BFB-B4EC-2C6BFBEBE4F0}">
      <dgm:prSet/>
      <dgm:spPr/>
      <dgm:t>
        <a:bodyPr/>
        <a:lstStyle/>
        <a:p>
          <a:endParaRPr lang="en-US"/>
        </a:p>
      </dgm:t>
    </dgm:pt>
    <dgm:pt modelId="{207318F9-0729-4004-8ED5-5776F61DA813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gm:t>
    </dgm:pt>
    <dgm:pt modelId="{573CD011-077D-4D47-9C04-24A8FB9B3EC9}" type="parTrans" cxnId="{846E3912-100E-4078-B645-17CA41AAC876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AA9F165-70CB-489B-B010-FDC59C31D1D2}" type="sibTrans" cxnId="{846E3912-100E-4078-B645-17CA41AAC876}">
      <dgm:prSet/>
      <dgm:spPr/>
      <dgm:t>
        <a:bodyPr/>
        <a:lstStyle/>
        <a:p>
          <a:endParaRPr lang="en-US"/>
        </a:p>
      </dgm:t>
    </dgm:pt>
    <dgm:pt modelId="{D9E5BC95-7F03-495E-8289-5F1CB1997391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AF9C063-5035-46BE-9242-9213CC17CF93}" type="parTrans" cxnId="{CD60BED7-4570-4C9A-88B4-FDED72B4ECC6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6841B60-6256-43B1-BF54-0F17A6156E13}" type="sibTrans" cxnId="{CD60BED7-4570-4C9A-88B4-FDED72B4ECC6}">
      <dgm:prSet/>
      <dgm:spPr/>
      <dgm:t>
        <a:bodyPr/>
        <a:lstStyle/>
        <a:p>
          <a:endParaRPr lang="en-US"/>
        </a:p>
      </dgm:t>
    </dgm:pt>
    <dgm:pt modelId="{F165DC16-343D-4846-AF30-EB9D7F786152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Heart Rate</a:t>
          </a:r>
        </a:p>
      </dgm:t>
    </dgm:pt>
    <dgm:pt modelId="{7D8570F3-48EE-4784-B3FA-2D41EBB40868}" type="parTrans" cxnId="{E2A74031-314E-4CAB-A969-8DF3C062D083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EA10CB7-0C80-43DB-B249-94C1E5F42D25}" type="sibTrans" cxnId="{E2A74031-314E-4CAB-A969-8DF3C062D083}">
      <dgm:prSet/>
      <dgm:spPr/>
      <dgm:t>
        <a:bodyPr/>
        <a:lstStyle/>
        <a:p>
          <a:endParaRPr lang="en-US"/>
        </a:p>
      </dgm:t>
    </dgm:pt>
    <dgm:pt modelId="{4256A75F-B13D-4AB5-B4AE-B5F01777553C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C0A1CE0-31E6-483E-A0E5-4472D9574542}" type="parTrans" cxnId="{5E6A0FFA-C89B-4C9D-93A4-906D5ACC0F0A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A6C74C4-A0D4-4E03-B149-C54346FB6C1E}" type="sibTrans" cxnId="{5E6A0FFA-C89B-4C9D-93A4-906D5ACC0F0A}">
      <dgm:prSet/>
      <dgm:spPr/>
      <dgm:t>
        <a:bodyPr/>
        <a:lstStyle/>
        <a:p>
          <a:endParaRPr lang="en-US"/>
        </a:p>
      </dgm:t>
    </dgm:pt>
    <dgm:pt modelId="{5940A2DF-1ED8-4C4E-91DD-DF86E97E3D92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Less Amount of Steps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3371FA9-C5FC-4A2C-B2D2-42E3B37B4224}" type="parTrans" cxnId="{D64DDE22-9269-41E0-9B6B-5817442B8268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04A67C4-706C-407E-BD71-9783C4C39EF0}" type="sibTrans" cxnId="{D64DDE22-9269-41E0-9B6B-5817442B8268}">
      <dgm:prSet/>
      <dgm:spPr/>
      <dgm:t>
        <a:bodyPr/>
        <a:lstStyle/>
        <a:p>
          <a:endParaRPr lang="en-US"/>
        </a:p>
      </dgm:t>
    </dgm:pt>
    <dgm:pt modelId="{9AFC6AB0-909F-40CA-AFCA-882E0DC0EA2F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Lack Coordination in the Arm or Legs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4AAED75E-01D2-4EDB-B03A-F3B4F6552A72}" type="parTrans" cxnId="{3B0B1E40-2114-4B06-9AEC-12AA41874565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9C99A52-C666-45CB-B03E-D9C526ED7AAD}" type="sibTrans" cxnId="{3B0B1E40-2114-4B06-9AEC-12AA41874565}">
      <dgm:prSet/>
      <dgm:spPr/>
      <dgm:t>
        <a:bodyPr/>
        <a:lstStyle/>
        <a:p>
          <a:endParaRPr lang="en-US"/>
        </a:p>
      </dgm:t>
    </dgm:pt>
    <dgm:pt modelId="{11DE33B2-FAD3-481A-924C-06C75AD1D48C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Less Amount of Deep Sleep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A8AC790-0887-41BF-AE7A-14B92290CC0D}" type="parTrans" cxnId="{39503AED-4AF2-4B57-97FC-F6E9E5514392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37C8443-326A-4BBB-9A65-99CA98C11641}" type="sibTrans" cxnId="{39503AED-4AF2-4B57-97FC-F6E9E5514392}">
      <dgm:prSet/>
      <dgm:spPr/>
      <dgm:t>
        <a:bodyPr/>
        <a:lstStyle/>
        <a:p>
          <a:endParaRPr lang="en-US"/>
        </a:p>
      </dgm:t>
    </dgm:pt>
    <dgm:pt modelId="{53A0A8F0-D4F7-478D-B234-52BFD332C9B8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Insomnia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2DC0D84-A6C6-4872-BBC5-0ADC39ADB396}" type="parTrans" cxnId="{FA44E80A-8A23-4DBD-B5D1-DB50C1266464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EC2A4CB-F8C9-4E1B-A902-FC296433069B}" type="sibTrans" cxnId="{FA44E80A-8A23-4DBD-B5D1-DB50C1266464}">
      <dgm:prSet/>
      <dgm:spPr/>
      <dgm:t>
        <a:bodyPr/>
        <a:lstStyle/>
        <a:p>
          <a:endParaRPr lang="en-US"/>
        </a:p>
      </dgm:t>
    </dgm:pt>
    <dgm:pt modelId="{C314C019-77E9-4AF9-8EE8-51486D00FA9D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CBE80FD-40F0-40EA-98D9-CAD85DD179A6}" type="parTrans" cxnId="{1A2F8EC2-6507-4406-97EF-0405948CD175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110FCA27-58A9-41F6-B413-028A1A05A7F9}" type="sibTrans" cxnId="{1A2F8EC2-6507-4406-97EF-0405948CD175}">
      <dgm:prSet/>
      <dgm:spPr/>
      <dgm:t>
        <a:bodyPr/>
        <a:lstStyle/>
        <a:p>
          <a:endParaRPr lang="en-US"/>
        </a:p>
      </dgm:t>
    </dgm:pt>
    <dgm:pt modelId="{5B295F19-D1DB-4DFD-8D69-77C9DEA6F37E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More Awake Time</a:t>
          </a:r>
        </a:p>
      </dgm:t>
    </dgm:pt>
    <dgm:pt modelId="{53009BA5-6FCA-4F90-8EB9-4F20CD77C662}" type="parTrans" cxnId="{6737651F-ED3A-4314-9D4F-24A2122B78AD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5B07805-7A44-4BB8-ABF6-76698FE0CB13}" type="sibTrans" cxnId="{6737651F-ED3A-4314-9D4F-24A2122B78AD}">
      <dgm:prSet/>
      <dgm:spPr/>
      <dgm:t>
        <a:bodyPr/>
        <a:lstStyle/>
        <a:p>
          <a:endParaRPr lang="en-US"/>
        </a:p>
      </dgm:t>
    </dgm:pt>
    <dgm:pt modelId="{01EA9CF0-BA2C-4A9D-BCAC-60228AB5612F}">
      <dgm:prSet phldrT="[Text]"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Vision Change</a:t>
          </a:r>
          <a:b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59FDF25-C130-4A9E-9CF5-BDD72F7D800B}" type="parTrans" cxnId="{03CD8FB9-4FBE-4E92-9089-2A35189F708F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E29CD7B-75D9-45FC-961C-B9C6DC1A88B5}" type="sibTrans" cxnId="{03CD8FB9-4FBE-4E92-9089-2A35189F708F}">
      <dgm:prSet/>
      <dgm:spPr/>
      <dgm:t>
        <a:bodyPr/>
        <a:lstStyle/>
        <a:p>
          <a:endParaRPr lang="en-US"/>
        </a:p>
      </dgm:t>
    </dgm:pt>
    <dgm:pt modelId="{5BE00699-3919-4491-BAA4-F2FBCC5D38A6}">
      <dgm:prSet custT="1"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</a:p>
      </dgm:t>
    </dgm:pt>
    <dgm:pt modelId="{E7CC7FCD-7FEA-4964-934E-2B1AFD02A367}" type="parTrans" cxnId="{81F9CC8D-575C-460A-A329-1D3AF332EEE7}">
      <dgm:prSet/>
      <dgm:spPr>
        <a:solidFill>
          <a:schemeClr val="bg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7488BB11-D7B7-422E-A64B-667D76734E52}" type="sibTrans" cxnId="{81F9CC8D-575C-460A-A329-1D3AF332EEE7}">
      <dgm:prSet/>
      <dgm:spPr/>
      <dgm:t>
        <a:bodyPr/>
        <a:lstStyle/>
        <a:p>
          <a:endParaRPr lang="en-US"/>
        </a:p>
      </dgm:t>
    </dgm:pt>
    <dgm:pt modelId="{B1FB8865-1706-4F06-8F76-04088358A93E}" type="pres">
      <dgm:prSet presAssocID="{520BC441-672B-402B-8815-CADBD9A7F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4CBA79A-42DA-490D-8E05-96E5CD77BBC5}" type="pres">
      <dgm:prSet presAssocID="{593FC8B0-3307-4D71-96FE-1815C36C2290}" presName="hierRoot1" presStyleCnt="0">
        <dgm:presLayoutVars>
          <dgm:hierBranch val="init"/>
        </dgm:presLayoutVars>
      </dgm:prSet>
      <dgm:spPr/>
    </dgm:pt>
    <dgm:pt modelId="{D92A41DC-34E3-4C3F-B36E-0D23353D4FD3}" type="pres">
      <dgm:prSet presAssocID="{593FC8B0-3307-4D71-96FE-1815C36C2290}" presName="rootComposite1" presStyleCnt="0"/>
      <dgm:spPr/>
    </dgm:pt>
    <dgm:pt modelId="{0390CD28-112E-4A44-82A5-4C513A72E127}" type="pres">
      <dgm:prSet presAssocID="{593FC8B0-3307-4D71-96FE-1815C36C2290}" presName="rootText1" presStyleLbl="node0" presStyleIdx="0" presStyleCnt="1" custScaleX="269234" custLinFactNeighborX="-8867" custLinFactNeighborY="-3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4AED9C-3338-4DD6-8140-B9C5272F53EC}" type="pres">
      <dgm:prSet presAssocID="{593FC8B0-3307-4D71-96FE-1815C36C22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69C57C5-7E84-4FC1-A158-687D5F74E8D1}" type="pres">
      <dgm:prSet presAssocID="{593FC8B0-3307-4D71-96FE-1815C36C2290}" presName="hierChild2" presStyleCnt="0"/>
      <dgm:spPr/>
    </dgm:pt>
    <dgm:pt modelId="{8A0BA548-8755-4897-9DD0-D2533BFC375B}" type="pres">
      <dgm:prSet presAssocID="{5E94C368-D7E4-4B04-AF90-358D470B80D8}" presName="Name37" presStyleLbl="parChTrans1D2" presStyleIdx="0" presStyleCnt="7"/>
      <dgm:spPr/>
      <dgm:t>
        <a:bodyPr/>
        <a:lstStyle/>
        <a:p>
          <a:endParaRPr lang="en-US"/>
        </a:p>
      </dgm:t>
    </dgm:pt>
    <dgm:pt modelId="{CFFBD5FE-6100-4464-AD50-78752637A0CA}" type="pres">
      <dgm:prSet presAssocID="{4B12CAC4-7BDC-4EFB-A278-BCB25A51604F}" presName="hierRoot2" presStyleCnt="0">
        <dgm:presLayoutVars>
          <dgm:hierBranch val="init"/>
        </dgm:presLayoutVars>
      </dgm:prSet>
      <dgm:spPr/>
    </dgm:pt>
    <dgm:pt modelId="{B18B7ABB-F30A-43E7-97CB-C08662B8E2DF}" type="pres">
      <dgm:prSet presAssocID="{4B12CAC4-7BDC-4EFB-A278-BCB25A51604F}" presName="rootComposite" presStyleCnt="0"/>
      <dgm:spPr/>
    </dgm:pt>
    <dgm:pt modelId="{C07E4BC1-6009-410F-8673-D4D1F8431C0D}" type="pres">
      <dgm:prSet presAssocID="{4B12CAC4-7BDC-4EFB-A278-BCB25A51604F}" presName="rootText" presStyleLbl="node2" presStyleIdx="0" presStyleCnt="7" custScaleX="159436" custScaleY="155713" custLinFactNeighborX="-1153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DEC555-1B34-4A29-A0C8-CB9797D0683C}" type="pres">
      <dgm:prSet presAssocID="{4B12CAC4-7BDC-4EFB-A278-BCB25A51604F}" presName="rootConnector" presStyleLbl="node2" presStyleIdx="0" presStyleCnt="7"/>
      <dgm:spPr/>
      <dgm:t>
        <a:bodyPr/>
        <a:lstStyle/>
        <a:p>
          <a:endParaRPr lang="en-US"/>
        </a:p>
      </dgm:t>
    </dgm:pt>
    <dgm:pt modelId="{570104A0-B8BE-4477-9799-69C3CB31E2E3}" type="pres">
      <dgm:prSet presAssocID="{4B12CAC4-7BDC-4EFB-A278-BCB25A51604F}" presName="hierChild4" presStyleCnt="0"/>
      <dgm:spPr/>
    </dgm:pt>
    <dgm:pt modelId="{23E8F0F8-C012-4AF1-B0C2-8F7236347D92}" type="pres">
      <dgm:prSet presAssocID="{3364D6C5-2A3B-4C21-8FE1-2FC7C80E7323}" presName="Name37" presStyleLbl="parChTrans1D3" presStyleIdx="0" presStyleCnt="20"/>
      <dgm:spPr/>
      <dgm:t>
        <a:bodyPr/>
        <a:lstStyle/>
        <a:p>
          <a:endParaRPr lang="en-US"/>
        </a:p>
      </dgm:t>
    </dgm:pt>
    <dgm:pt modelId="{9EE641BA-9122-400B-9D65-0F414D2CEA62}" type="pres">
      <dgm:prSet presAssocID="{AAB0EDE1-45CC-4DAB-A0AA-0ED2BAFD0E15}" presName="hierRoot2" presStyleCnt="0">
        <dgm:presLayoutVars>
          <dgm:hierBranch val="init"/>
        </dgm:presLayoutVars>
      </dgm:prSet>
      <dgm:spPr/>
    </dgm:pt>
    <dgm:pt modelId="{7568FC26-FAD4-4026-B78E-54488935CB35}" type="pres">
      <dgm:prSet presAssocID="{AAB0EDE1-45CC-4DAB-A0AA-0ED2BAFD0E15}" presName="rootComposite" presStyleCnt="0"/>
      <dgm:spPr/>
    </dgm:pt>
    <dgm:pt modelId="{B149951E-61DB-4666-8545-B63BE9DFB708}" type="pres">
      <dgm:prSet presAssocID="{AAB0EDE1-45CC-4DAB-A0AA-0ED2BAFD0E15}" presName="rootText" presStyleLbl="node3" presStyleIdx="0" presStyleCnt="20" custScaleX="137404" custScaleY="1942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7964CC-BC4F-4EC9-92E0-8540F1B5FE47}" type="pres">
      <dgm:prSet presAssocID="{AAB0EDE1-45CC-4DAB-A0AA-0ED2BAFD0E15}" presName="rootConnector" presStyleLbl="node3" presStyleIdx="0" presStyleCnt="20"/>
      <dgm:spPr/>
      <dgm:t>
        <a:bodyPr/>
        <a:lstStyle/>
        <a:p>
          <a:endParaRPr lang="en-US"/>
        </a:p>
      </dgm:t>
    </dgm:pt>
    <dgm:pt modelId="{93FCDFE1-8C9A-4A26-A5F2-575EA34C9BE6}" type="pres">
      <dgm:prSet presAssocID="{AAB0EDE1-45CC-4DAB-A0AA-0ED2BAFD0E15}" presName="hierChild4" presStyleCnt="0"/>
      <dgm:spPr/>
    </dgm:pt>
    <dgm:pt modelId="{442B95E5-0BC5-406C-9C08-5049A1C8C824}" type="pres">
      <dgm:prSet presAssocID="{AAB0EDE1-45CC-4DAB-A0AA-0ED2BAFD0E15}" presName="hierChild5" presStyleCnt="0"/>
      <dgm:spPr/>
    </dgm:pt>
    <dgm:pt modelId="{C8FD07D6-7A27-4AF5-B155-990C44C876E2}" type="pres">
      <dgm:prSet presAssocID="{CCDB0D3D-5F91-4CCC-AB2D-19ECF2205FFB}" presName="Name37" presStyleLbl="parChTrans1D3" presStyleIdx="1" presStyleCnt="20"/>
      <dgm:spPr/>
      <dgm:t>
        <a:bodyPr/>
        <a:lstStyle/>
        <a:p>
          <a:endParaRPr lang="en-US"/>
        </a:p>
      </dgm:t>
    </dgm:pt>
    <dgm:pt modelId="{5D9FA673-AA37-432F-9596-4B23F026D835}" type="pres">
      <dgm:prSet presAssocID="{C10A6EE0-217F-4451-B28B-D78D34303A6F}" presName="hierRoot2" presStyleCnt="0">
        <dgm:presLayoutVars>
          <dgm:hierBranch val="init"/>
        </dgm:presLayoutVars>
      </dgm:prSet>
      <dgm:spPr/>
    </dgm:pt>
    <dgm:pt modelId="{F8ADCBA5-3732-4B70-8D5B-7C5A16C991DD}" type="pres">
      <dgm:prSet presAssocID="{C10A6EE0-217F-4451-B28B-D78D34303A6F}" presName="rootComposite" presStyleCnt="0"/>
      <dgm:spPr/>
    </dgm:pt>
    <dgm:pt modelId="{CBE59534-A03D-4327-A055-E69AAB467CB1}" type="pres">
      <dgm:prSet presAssocID="{C10A6EE0-217F-4451-B28B-D78D34303A6F}" presName="rootText" presStyleLbl="node3" presStyleIdx="1" presStyleCnt="20" custScaleX="140124" custScaleY="249599" custLinFactNeighborX="2982" custLinFactNeighborY="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B97246-DCC8-4AF3-BA09-CBA3DF4B08C9}" type="pres">
      <dgm:prSet presAssocID="{C10A6EE0-217F-4451-B28B-D78D34303A6F}" presName="rootConnector" presStyleLbl="node3" presStyleIdx="1" presStyleCnt="20"/>
      <dgm:spPr/>
      <dgm:t>
        <a:bodyPr/>
        <a:lstStyle/>
        <a:p>
          <a:endParaRPr lang="en-US"/>
        </a:p>
      </dgm:t>
    </dgm:pt>
    <dgm:pt modelId="{62CEED42-844B-4EA0-B1C3-EEF1D6407AB6}" type="pres">
      <dgm:prSet presAssocID="{C10A6EE0-217F-4451-B28B-D78D34303A6F}" presName="hierChild4" presStyleCnt="0"/>
      <dgm:spPr/>
    </dgm:pt>
    <dgm:pt modelId="{3DF7242F-24A7-4DF1-9BB4-6F0EFF7B41BE}" type="pres">
      <dgm:prSet presAssocID="{C10A6EE0-217F-4451-B28B-D78D34303A6F}" presName="hierChild5" presStyleCnt="0"/>
      <dgm:spPr/>
    </dgm:pt>
    <dgm:pt modelId="{E1F19691-7A38-4A52-928C-361759A37279}" type="pres">
      <dgm:prSet presAssocID="{27552199-85F9-4487-BBE2-464A5574B375}" presName="Name37" presStyleLbl="parChTrans1D3" presStyleIdx="2" presStyleCnt="20"/>
      <dgm:spPr/>
      <dgm:t>
        <a:bodyPr/>
        <a:lstStyle/>
        <a:p>
          <a:endParaRPr lang="en-US"/>
        </a:p>
      </dgm:t>
    </dgm:pt>
    <dgm:pt modelId="{5B1A1DB6-7DF4-4106-AF0A-29AE442F680D}" type="pres">
      <dgm:prSet presAssocID="{9E2FFC74-1FD3-4C34-A54F-0A5D87045D9B}" presName="hierRoot2" presStyleCnt="0">
        <dgm:presLayoutVars>
          <dgm:hierBranch val="init"/>
        </dgm:presLayoutVars>
      </dgm:prSet>
      <dgm:spPr/>
    </dgm:pt>
    <dgm:pt modelId="{F71EA54C-F802-485A-80CB-D6A16EDCDC63}" type="pres">
      <dgm:prSet presAssocID="{9E2FFC74-1FD3-4C34-A54F-0A5D87045D9B}" presName="rootComposite" presStyleCnt="0"/>
      <dgm:spPr/>
    </dgm:pt>
    <dgm:pt modelId="{13B5D929-ADB2-4AB2-BB82-4106BA3B048D}" type="pres">
      <dgm:prSet presAssocID="{9E2FFC74-1FD3-4C34-A54F-0A5D87045D9B}" presName="rootText" presStyleLbl="node3" presStyleIdx="2" presStyleCnt="20" custScaleX="138079" custScaleY="165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873EE6-C278-48C2-BA57-BB42A958CE1E}" type="pres">
      <dgm:prSet presAssocID="{9E2FFC74-1FD3-4C34-A54F-0A5D87045D9B}" presName="rootConnector" presStyleLbl="node3" presStyleIdx="2" presStyleCnt="20"/>
      <dgm:spPr/>
      <dgm:t>
        <a:bodyPr/>
        <a:lstStyle/>
        <a:p>
          <a:endParaRPr lang="en-US"/>
        </a:p>
      </dgm:t>
    </dgm:pt>
    <dgm:pt modelId="{3FB28CF8-3BAA-403B-B2D1-597C7F018BD3}" type="pres">
      <dgm:prSet presAssocID="{9E2FFC74-1FD3-4C34-A54F-0A5D87045D9B}" presName="hierChild4" presStyleCnt="0"/>
      <dgm:spPr/>
    </dgm:pt>
    <dgm:pt modelId="{85CE1406-AE39-4E3B-B17A-13A6822AE050}" type="pres">
      <dgm:prSet presAssocID="{9E2FFC74-1FD3-4C34-A54F-0A5D87045D9B}" presName="hierChild5" presStyleCnt="0"/>
      <dgm:spPr/>
    </dgm:pt>
    <dgm:pt modelId="{7FF8BCE5-2D4C-4265-AECE-BBB0FD40B98F}" type="pres">
      <dgm:prSet presAssocID="{4B12CAC4-7BDC-4EFB-A278-BCB25A51604F}" presName="hierChild5" presStyleCnt="0"/>
      <dgm:spPr/>
    </dgm:pt>
    <dgm:pt modelId="{2B823DBB-C469-45C6-B5CD-02A1B2484F83}" type="pres">
      <dgm:prSet presAssocID="{E31C70A5-6AF2-47CF-9BC6-1863AE83ACF3}" presName="Name37" presStyleLbl="parChTrans1D2" presStyleIdx="1" presStyleCnt="7"/>
      <dgm:spPr/>
      <dgm:t>
        <a:bodyPr/>
        <a:lstStyle/>
        <a:p>
          <a:endParaRPr lang="en-US"/>
        </a:p>
      </dgm:t>
    </dgm:pt>
    <dgm:pt modelId="{3961C83F-FC61-4E0A-94B1-BEC74E165FB6}" type="pres">
      <dgm:prSet presAssocID="{7581DD1B-DD5E-4ABD-A291-4DA90C18485A}" presName="hierRoot2" presStyleCnt="0">
        <dgm:presLayoutVars>
          <dgm:hierBranch val="init"/>
        </dgm:presLayoutVars>
      </dgm:prSet>
      <dgm:spPr/>
    </dgm:pt>
    <dgm:pt modelId="{676C0180-5489-45A4-8909-1AC449D3C8C8}" type="pres">
      <dgm:prSet presAssocID="{7581DD1B-DD5E-4ABD-A291-4DA90C18485A}" presName="rootComposite" presStyleCnt="0"/>
      <dgm:spPr/>
    </dgm:pt>
    <dgm:pt modelId="{099F5793-62FC-40C8-8ECC-8280D1940C7C}" type="pres">
      <dgm:prSet presAssocID="{7581DD1B-DD5E-4ABD-A291-4DA90C18485A}" presName="rootText" presStyleLbl="node2" presStyleIdx="1" presStyleCnt="7" custScaleX="156473" custScaleY="261998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363929-4CB6-4885-AE83-9C0946A64D9E}" type="pres">
      <dgm:prSet presAssocID="{7581DD1B-DD5E-4ABD-A291-4DA90C18485A}" presName="rootConnector" presStyleLbl="node2" presStyleIdx="1" presStyleCnt="7"/>
      <dgm:spPr/>
      <dgm:t>
        <a:bodyPr/>
        <a:lstStyle/>
        <a:p>
          <a:endParaRPr lang="en-US"/>
        </a:p>
      </dgm:t>
    </dgm:pt>
    <dgm:pt modelId="{54DE15F9-8E84-4C9C-B885-CE6723C02372}" type="pres">
      <dgm:prSet presAssocID="{7581DD1B-DD5E-4ABD-A291-4DA90C18485A}" presName="hierChild4" presStyleCnt="0"/>
      <dgm:spPr/>
    </dgm:pt>
    <dgm:pt modelId="{9EEF7E0E-8A94-4292-A693-0FEED3855F4F}" type="pres">
      <dgm:prSet presAssocID="{C714AA2A-0808-4657-918E-AB2B01CB8D7D}" presName="Name37" presStyleLbl="parChTrans1D3" presStyleIdx="3" presStyleCnt="20"/>
      <dgm:spPr/>
      <dgm:t>
        <a:bodyPr/>
        <a:lstStyle/>
        <a:p>
          <a:endParaRPr lang="en-US"/>
        </a:p>
      </dgm:t>
    </dgm:pt>
    <dgm:pt modelId="{E223367E-F5C7-4AE8-9D99-BD430FE8B276}" type="pres">
      <dgm:prSet presAssocID="{34471BFC-4B5E-4AFC-A0C8-DADEA755B51D}" presName="hierRoot2" presStyleCnt="0">
        <dgm:presLayoutVars>
          <dgm:hierBranch val="init"/>
        </dgm:presLayoutVars>
      </dgm:prSet>
      <dgm:spPr/>
    </dgm:pt>
    <dgm:pt modelId="{B755372E-10CC-4F75-8476-AF6F9B20554A}" type="pres">
      <dgm:prSet presAssocID="{34471BFC-4B5E-4AFC-A0C8-DADEA755B51D}" presName="rootComposite" presStyleCnt="0"/>
      <dgm:spPr/>
    </dgm:pt>
    <dgm:pt modelId="{EB67F3CB-3A50-47C3-B2E7-C5EB97E0B1BA}" type="pres">
      <dgm:prSet presAssocID="{34471BFC-4B5E-4AFC-A0C8-DADEA755B51D}" presName="rootText" presStyleLbl="node3" presStyleIdx="3" presStyleCnt="20" custScaleX="128754" custScaleY="198082" custLinFactNeighborY="-453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2D067C-6D77-4F4E-BC7F-E680918C2F25}" type="pres">
      <dgm:prSet presAssocID="{34471BFC-4B5E-4AFC-A0C8-DADEA755B51D}" presName="rootConnector" presStyleLbl="node3" presStyleIdx="3" presStyleCnt="20"/>
      <dgm:spPr/>
      <dgm:t>
        <a:bodyPr/>
        <a:lstStyle/>
        <a:p>
          <a:endParaRPr lang="en-US"/>
        </a:p>
      </dgm:t>
    </dgm:pt>
    <dgm:pt modelId="{EC363F70-0DEE-44C6-8F5E-834AD0B02DF6}" type="pres">
      <dgm:prSet presAssocID="{34471BFC-4B5E-4AFC-A0C8-DADEA755B51D}" presName="hierChild4" presStyleCnt="0"/>
      <dgm:spPr/>
    </dgm:pt>
    <dgm:pt modelId="{8CF7973E-0566-467C-BEB6-61FC767ECC76}" type="pres">
      <dgm:prSet presAssocID="{34471BFC-4B5E-4AFC-A0C8-DADEA755B51D}" presName="hierChild5" presStyleCnt="0"/>
      <dgm:spPr/>
    </dgm:pt>
    <dgm:pt modelId="{C8AF4BEC-0470-4CA2-948F-9A3CE4C54223}" type="pres">
      <dgm:prSet presAssocID="{F1BB5F21-61D0-4496-8674-220CF429B5E7}" presName="Name37" presStyleLbl="parChTrans1D3" presStyleIdx="4" presStyleCnt="20"/>
      <dgm:spPr/>
      <dgm:t>
        <a:bodyPr/>
        <a:lstStyle/>
        <a:p>
          <a:endParaRPr lang="en-US"/>
        </a:p>
      </dgm:t>
    </dgm:pt>
    <dgm:pt modelId="{4A576179-EDFD-4C20-A7EC-1949222AA353}" type="pres">
      <dgm:prSet presAssocID="{2A1533BC-DBB9-4C40-8AB6-0A97B9F8E7CB}" presName="hierRoot2" presStyleCnt="0">
        <dgm:presLayoutVars>
          <dgm:hierBranch val="init"/>
        </dgm:presLayoutVars>
      </dgm:prSet>
      <dgm:spPr/>
    </dgm:pt>
    <dgm:pt modelId="{2B65334B-AA27-47BA-BA11-35EC8D4BB24D}" type="pres">
      <dgm:prSet presAssocID="{2A1533BC-DBB9-4C40-8AB6-0A97B9F8E7CB}" presName="rootComposite" presStyleCnt="0"/>
      <dgm:spPr/>
    </dgm:pt>
    <dgm:pt modelId="{FE0941F8-8C9E-49FB-BDFC-7C7200E72986}" type="pres">
      <dgm:prSet presAssocID="{2A1533BC-DBB9-4C40-8AB6-0A97B9F8E7CB}" presName="rootText" presStyleLbl="node3" presStyleIdx="4" presStyleCnt="20" custScaleX="123432" custScaleY="177238" custLinFactNeighborY="-509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58BDA6-A002-4EFB-864B-D7AB0FF7C54B}" type="pres">
      <dgm:prSet presAssocID="{2A1533BC-DBB9-4C40-8AB6-0A97B9F8E7CB}" presName="rootConnector" presStyleLbl="node3" presStyleIdx="4" presStyleCnt="20"/>
      <dgm:spPr/>
      <dgm:t>
        <a:bodyPr/>
        <a:lstStyle/>
        <a:p>
          <a:endParaRPr lang="en-US"/>
        </a:p>
      </dgm:t>
    </dgm:pt>
    <dgm:pt modelId="{81D3D33B-A143-490B-8C49-6355DB3A9CED}" type="pres">
      <dgm:prSet presAssocID="{2A1533BC-DBB9-4C40-8AB6-0A97B9F8E7CB}" presName="hierChild4" presStyleCnt="0"/>
      <dgm:spPr/>
    </dgm:pt>
    <dgm:pt modelId="{DAA75394-AD57-4664-8AA0-F446128647FC}" type="pres">
      <dgm:prSet presAssocID="{2A1533BC-DBB9-4C40-8AB6-0A97B9F8E7CB}" presName="hierChild5" presStyleCnt="0"/>
      <dgm:spPr/>
    </dgm:pt>
    <dgm:pt modelId="{E2E26798-3373-4944-BE84-0669FBC7B235}" type="pres">
      <dgm:prSet presAssocID="{83E23FCC-37C6-408E-B79C-682BC524522F}" presName="Name37" presStyleLbl="parChTrans1D3" presStyleIdx="5" presStyleCnt="20"/>
      <dgm:spPr/>
      <dgm:t>
        <a:bodyPr/>
        <a:lstStyle/>
        <a:p>
          <a:endParaRPr lang="en-US"/>
        </a:p>
      </dgm:t>
    </dgm:pt>
    <dgm:pt modelId="{4ABE391B-4ABC-4147-845D-F7C1209AE7AE}" type="pres">
      <dgm:prSet presAssocID="{7AF61F63-5DF9-4C41-8231-7E89220C6CC8}" presName="hierRoot2" presStyleCnt="0">
        <dgm:presLayoutVars>
          <dgm:hierBranch val="init"/>
        </dgm:presLayoutVars>
      </dgm:prSet>
      <dgm:spPr/>
    </dgm:pt>
    <dgm:pt modelId="{5F6098C1-32BB-4AB8-B3EB-B26FDF87877C}" type="pres">
      <dgm:prSet presAssocID="{7AF61F63-5DF9-4C41-8231-7E89220C6CC8}" presName="rootComposite" presStyleCnt="0"/>
      <dgm:spPr/>
    </dgm:pt>
    <dgm:pt modelId="{556D4619-FF32-446F-8D0C-8C3DA5C4E7FB}" type="pres">
      <dgm:prSet presAssocID="{7AF61F63-5DF9-4C41-8231-7E89220C6CC8}" presName="rootText" presStyleLbl="node3" presStyleIdx="5" presStyleCnt="20" custScaleX="143940" custScaleY="225512" custLinFactNeighborY="-566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E2172F-2C30-420E-AD08-88CD7A355288}" type="pres">
      <dgm:prSet presAssocID="{7AF61F63-5DF9-4C41-8231-7E89220C6CC8}" presName="rootConnector" presStyleLbl="node3" presStyleIdx="5" presStyleCnt="20"/>
      <dgm:spPr/>
      <dgm:t>
        <a:bodyPr/>
        <a:lstStyle/>
        <a:p>
          <a:endParaRPr lang="en-US"/>
        </a:p>
      </dgm:t>
    </dgm:pt>
    <dgm:pt modelId="{DE6B1DBE-A07A-422D-9E3C-78466B659337}" type="pres">
      <dgm:prSet presAssocID="{7AF61F63-5DF9-4C41-8231-7E89220C6CC8}" presName="hierChild4" presStyleCnt="0"/>
      <dgm:spPr/>
    </dgm:pt>
    <dgm:pt modelId="{3E5E675E-9A78-4974-A70F-3AC84125582D}" type="pres">
      <dgm:prSet presAssocID="{7AF61F63-5DF9-4C41-8231-7E89220C6CC8}" presName="hierChild5" presStyleCnt="0"/>
      <dgm:spPr/>
    </dgm:pt>
    <dgm:pt modelId="{695B6647-9848-4965-BF77-CCD274E78353}" type="pres">
      <dgm:prSet presAssocID="{7581DD1B-DD5E-4ABD-A291-4DA90C18485A}" presName="hierChild5" presStyleCnt="0"/>
      <dgm:spPr/>
    </dgm:pt>
    <dgm:pt modelId="{57B9674E-A641-4E42-BCFD-E4F8538EB796}" type="pres">
      <dgm:prSet presAssocID="{0D97DE1C-41A1-4FA7-A75E-6B409E3556FF}" presName="Name37" presStyleLbl="parChTrans1D2" presStyleIdx="2" presStyleCnt="7"/>
      <dgm:spPr/>
      <dgm:t>
        <a:bodyPr/>
        <a:lstStyle/>
        <a:p>
          <a:endParaRPr lang="en-US"/>
        </a:p>
      </dgm:t>
    </dgm:pt>
    <dgm:pt modelId="{77A3535B-85B3-466A-B906-BA37163DBA8A}" type="pres">
      <dgm:prSet presAssocID="{5FAFEEF4-F3BA-4BD0-81CE-8F5983A8363D}" presName="hierRoot2" presStyleCnt="0">
        <dgm:presLayoutVars>
          <dgm:hierBranch val="init"/>
        </dgm:presLayoutVars>
      </dgm:prSet>
      <dgm:spPr/>
    </dgm:pt>
    <dgm:pt modelId="{DAC90619-BBAF-4FCA-A61A-49994D255F4B}" type="pres">
      <dgm:prSet presAssocID="{5FAFEEF4-F3BA-4BD0-81CE-8F5983A8363D}" presName="rootComposite" presStyleCnt="0"/>
      <dgm:spPr/>
    </dgm:pt>
    <dgm:pt modelId="{3C23466E-822F-475D-ACEF-2F186429571C}" type="pres">
      <dgm:prSet presAssocID="{5FAFEEF4-F3BA-4BD0-81CE-8F5983A8363D}" presName="rootText" presStyleLbl="node2" presStyleIdx="2" presStyleCnt="7" custScaleX="148766" custScaleY="183094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F46069-1BB2-48A6-B824-0AEADB39AB42}" type="pres">
      <dgm:prSet presAssocID="{5FAFEEF4-F3BA-4BD0-81CE-8F5983A8363D}" presName="rootConnector" presStyleLbl="node2" presStyleIdx="2" presStyleCnt="7"/>
      <dgm:spPr/>
      <dgm:t>
        <a:bodyPr/>
        <a:lstStyle/>
        <a:p>
          <a:endParaRPr lang="en-US"/>
        </a:p>
      </dgm:t>
    </dgm:pt>
    <dgm:pt modelId="{635D3BDB-A106-4259-A786-02D01B2ACD39}" type="pres">
      <dgm:prSet presAssocID="{5FAFEEF4-F3BA-4BD0-81CE-8F5983A8363D}" presName="hierChild4" presStyleCnt="0"/>
      <dgm:spPr/>
    </dgm:pt>
    <dgm:pt modelId="{6B273EB6-9D3D-417A-8A34-3564A703C44A}" type="pres">
      <dgm:prSet presAssocID="{3EE593CB-89CB-49CE-95BF-A7B129FCDB19}" presName="Name37" presStyleLbl="parChTrans1D3" presStyleIdx="6" presStyleCnt="20"/>
      <dgm:spPr/>
      <dgm:t>
        <a:bodyPr/>
        <a:lstStyle/>
        <a:p>
          <a:endParaRPr lang="en-US"/>
        </a:p>
      </dgm:t>
    </dgm:pt>
    <dgm:pt modelId="{5E094ABB-3766-4120-9A53-D2DC2A7233D4}" type="pres">
      <dgm:prSet presAssocID="{85560539-FBA0-40F0-8063-71C2AD778306}" presName="hierRoot2" presStyleCnt="0">
        <dgm:presLayoutVars>
          <dgm:hierBranch val="init"/>
        </dgm:presLayoutVars>
      </dgm:prSet>
      <dgm:spPr/>
    </dgm:pt>
    <dgm:pt modelId="{D964D04B-1C11-4B6D-BBD2-FAF0BD11F29F}" type="pres">
      <dgm:prSet presAssocID="{85560539-FBA0-40F0-8063-71C2AD778306}" presName="rootComposite" presStyleCnt="0"/>
      <dgm:spPr/>
    </dgm:pt>
    <dgm:pt modelId="{0F9354BC-A9E7-4F33-A219-EF345476C518}" type="pres">
      <dgm:prSet presAssocID="{85560539-FBA0-40F0-8063-71C2AD778306}" presName="rootText" presStyleLbl="node3" presStyleIdx="6" presStyleCnt="20" custScaleX="125890" custScaleY="196837" custLinFactNeighborY="-311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A058AC-54A8-4596-A4C5-F4553774A700}" type="pres">
      <dgm:prSet presAssocID="{85560539-FBA0-40F0-8063-71C2AD778306}" presName="rootConnector" presStyleLbl="node3" presStyleIdx="6" presStyleCnt="20"/>
      <dgm:spPr/>
      <dgm:t>
        <a:bodyPr/>
        <a:lstStyle/>
        <a:p>
          <a:endParaRPr lang="en-US"/>
        </a:p>
      </dgm:t>
    </dgm:pt>
    <dgm:pt modelId="{085C09A8-6950-4F17-A687-F8F98192C9D5}" type="pres">
      <dgm:prSet presAssocID="{85560539-FBA0-40F0-8063-71C2AD778306}" presName="hierChild4" presStyleCnt="0"/>
      <dgm:spPr/>
    </dgm:pt>
    <dgm:pt modelId="{ECB428EF-353C-436C-9625-D0BA7A970A4B}" type="pres">
      <dgm:prSet presAssocID="{85560539-FBA0-40F0-8063-71C2AD778306}" presName="hierChild5" presStyleCnt="0"/>
      <dgm:spPr/>
    </dgm:pt>
    <dgm:pt modelId="{582B2FC2-4A0C-4D8A-95B0-0347D87C5E6B}" type="pres">
      <dgm:prSet presAssocID="{573CD011-077D-4D47-9C04-24A8FB9B3EC9}" presName="Name37" presStyleLbl="parChTrans1D3" presStyleIdx="7" presStyleCnt="20"/>
      <dgm:spPr/>
      <dgm:t>
        <a:bodyPr/>
        <a:lstStyle/>
        <a:p>
          <a:endParaRPr lang="en-US"/>
        </a:p>
      </dgm:t>
    </dgm:pt>
    <dgm:pt modelId="{95B1B3FE-A210-480B-9426-FB7464716C3F}" type="pres">
      <dgm:prSet presAssocID="{207318F9-0729-4004-8ED5-5776F61DA813}" presName="hierRoot2" presStyleCnt="0">
        <dgm:presLayoutVars>
          <dgm:hierBranch val="init"/>
        </dgm:presLayoutVars>
      </dgm:prSet>
      <dgm:spPr/>
    </dgm:pt>
    <dgm:pt modelId="{21D48080-56B7-4ACD-9578-C03A513CD913}" type="pres">
      <dgm:prSet presAssocID="{207318F9-0729-4004-8ED5-5776F61DA813}" presName="rootComposite" presStyleCnt="0"/>
      <dgm:spPr/>
    </dgm:pt>
    <dgm:pt modelId="{40FCA2FB-0EDA-46F2-BB4C-6CBCF670CCDA}" type="pres">
      <dgm:prSet presAssocID="{207318F9-0729-4004-8ED5-5776F61DA813}" presName="rootText" presStyleLbl="node3" presStyleIdx="7" presStyleCnt="20" custScaleX="125890" custScaleY="180008" custLinFactNeighborY="-368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C83E3D-DAC8-4B6B-89AD-D5E3FB68452B}" type="pres">
      <dgm:prSet presAssocID="{207318F9-0729-4004-8ED5-5776F61DA813}" presName="rootConnector" presStyleLbl="node3" presStyleIdx="7" presStyleCnt="20"/>
      <dgm:spPr/>
      <dgm:t>
        <a:bodyPr/>
        <a:lstStyle/>
        <a:p>
          <a:endParaRPr lang="en-US"/>
        </a:p>
      </dgm:t>
    </dgm:pt>
    <dgm:pt modelId="{B32B1794-76EE-42B2-A33B-5EB4ABF6CA1F}" type="pres">
      <dgm:prSet presAssocID="{207318F9-0729-4004-8ED5-5776F61DA813}" presName="hierChild4" presStyleCnt="0"/>
      <dgm:spPr/>
    </dgm:pt>
    <dgm:pt modelId="{D882259B-105C-4452-8E56-FDB634EF5235}" type="pres">
      <dgm:prSet presAssocID="{207318F9-0729-4004-8ED5-5776F61DA813}" presName="hierChild5" presStyleCnt="0"/>
      <dgm:spPr/>
    </dgm:pt>
    <dgm:pt modelId="{41A07028-A94A-4ED5-AB92-5DB2359CB339}" type="pres">
      <dgm:prSet presAssocID="{9AF9C063-5035-46BE-9242-9213CC17CF93}" presName="Name37" presStyleLbl="parChTrans1D3" presStyleIdx="8" presStyleCnt="20"/>
      <dgm:spPr/>
      <dgm:t>
        <a:bodyPr/>
        <a:lstStyle/>
        <a:p>
          <a:endParaRPr lang="en-US"/>
        </a:p>
      </dgm:t>
    </dgm:pt>
    <dgm:pt modelId="{21DD54B8-966F-40E6-B80C-DAB383D7713D}" type="pres">
      <dgm:prSet presAssocID="{D9E5BC95-7F03-495E-8289-5F1CB1997391}" presName="hierRoot2" presStyleCnt="0">
        <dgm:presLayoutVars>
          <dgm:hierBranch val="init"/>
        </dgm:presLayoutVars>
      </dgm:prSet>
      <dgm:spPr/>
    </dgm:pt>
    <dgm:pt modelId="{10E279F5-BFEC-4FEB-8D99-C8E4B9F0A61B}" type="pres">
      <dgm:prSet presAssocID="{D9E5BC95-7F03-495E-8289-5F1CB1997391}" presName="rootComposite" presStyleCnt="0"/>
      <dgm:spPr/>
    </dgm:pt>
    <dgm:pt modelId="{1608960E-DB0D-4943-B3C0-38EE74F83E0B}" type="pres">
      <dgm:prSet presAssocID="{D9E5BC95-7F03-495E-8289-5F1CB1997391}" presName="rootText" presStyleLbl="node3" presStyleIdx="8" presStyleCnt="20" custScaleX="123170" custScaleY="128295" custLinFactNeighborY="-481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7A2E44-2F66-42F1-A220-B220435C5AD5}" type="pres">
      <dgm:prSet presAssocID="{D9E5BC95-7F03-495E-8289-5F1CB1997391}" presName="rootConnector" presStyleLbl="node3" presStyleIdx="8" presStyleCnt="20"/>
      <dgm:spPr/>
      <dgm:t>
        <a:bodyPr/>
        <a:lstStyle/>
        <a:p>
          <a:endParaRPr lang="en-US"/>
        </a:p>
      </dgm:t>
    </dgm:pt>
    <dgm:pt modelId="{A3CB0BAC-2549-477B-8C9E-41A709BE6853}" type="pres">
      <dgm:prSet presAssocID="{D9E5BC95-7F03-495E-8289-5F1CB1997391}" presName="hierChild4" presStyleCnt="0"/>
      <dgm:spPr/>
    </dgm:pt>
    <dgm:pt modelId="{FCE4654E-28C6-4800-A171-EF2A6015C5E3}" type="pres">
      <dgm:prSet presAssocID="{D9E5BC95-7F03-495E-8289-5F1CB1997391}" presName="hierChild5" presStyleCnt="0"/>
      <dgm:spPr/>
    </dgm:pt>
    <dgm:pt modelId="{32BE463A-E68E-44E6-9310-3B32B066563E}" type="pres">
      <dgm:prSet presAssocID="{E7CC7FCD-7FEA-4964-934E-2B1AFD02A367}" presName="Name37" presStyleLbl="parChTrans1D3" presStyleIdx="9" presStyleCnt="20"/>
      <dgm:spPr/>
      <dgm:t>
        <a:bodyPr/>
        <a:lstStyle/>
        <a:p>
          <a:endParaRPr lang="en-US"/>
        </a:p>
      </dgm:t>
    </dgm:pt>
    <dgm:pt modelId="{C4BBBE1C-D25F-49B6-B414-25720E2DF399}" type="pres">
      <dgm:prSet presAssocID="{5BE00699-3919-4491-BAA4-F2FBCC5D38A6}" presName="hierRoot2" presStyleCnt="0">
        <dgm:presLayoutVars>
          <dgm:hierBranch val="init"/>
        </dgm:presLayoutVars>
      </dgm:prSet>
      <dgm:spPr/>
    </dgm:pt>
    <dgm:pt modelId="{D09F4005-08AE-4CFE-9701-B627C8819C0D}" type="pres">
      <dgm:prSet presAssocID="{5BE00699-3919-4491-BAA4-F2FBCC5D38A6}" presName="rootComposite" presStyleCnt="0"/>
      <dgm:spPr/>
    </dgm:pt>
    <dgm:pt modelId="{D7205B50-E822-41F0-8B28-1057651B0A05}" type="pres">
      <dgm:prSet presAssocID="{5BE00699-3919-4491-BAA4-F2FBCC5D38A6}" presName="rootText" presStyleLbl="node3" presStyleIdx="9" presStyleCnt="20" custScaleX="125890" custScaleY="141830" custLinFactNeighborY="-481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482875-C1B4-481B-AA3A-CB1A194D61DE}" type="pres">
      <dgm:prSet presAssocID="{5BE00699-3919-4491-BAA4-F2FBCC5D38A6}" presName="rootConnector" presStyleLbl="node3" presStyleIdx="9" presStyleCnt="20"/>
      <dgm:spPr/>
      <dgm:t>
        <a:bodyPr/>
        <a:lstStyle/>
        <a:p>
          <a:endParaRPr lang="en-US"/>
        </a:p>
      </dgm:t>
    </dgm:pt>
    <dgm:pt modelId="{62B13452-E71B-452B-988F-76D4693A207F}" type="pres">
      <dgm:prSet presAssocID="{5BE00699-3919-4491-BAA4-F2FBCC5D38A6}" presName="hierChild4" presStyleCnt="0"/>
      <dgm:spPr/>
    </dgm:pt>
    <dgm:pt modelId="{9B330EF4-6E3B-4AF6-9987-3CD2CCF7CB00}" type="pres">
      <dgm:prSet presAssocID="{5BE00699-3919-4491-BAA4-F2FBCC5D38A6}" presName="hierChild5" presStyleCnt="0"/>
      <dgm:spPr/>
    </dgm:pt>
    <dgm:pt modelId="{10C91682-C605-4516-9558-D9764D298876}" type="pres">
      <dgm:prSet presAssocID="{5FAFEEF4-F3BA-4BD0-81CE-8F5983A8363D}" presName="hierChild5" presStyleCnt="0"/>
      <dgm:spPr/>
    </dgm:pt>
    <dgm:pt modelId="{4681946B-C739-40EE-BC65-8C3C682C9F90}" type="pres">
      <dgm:prSet presAssocID="{35C2E8A5-589B-4C75-9BD1-1D2895D8804D}" presName="Name37" presStyleLbl="parChTrans1D2" presStyleIdx="3" presStyleCnt="7"/>
      <dgm:spPr/>
      <dgm:t>
        <a:bodyPr/>
        <a:lstStyle/>
        <a:p>
          <a:endParaRPr lang="en-US"/>
        </a:p>
      </dgm:t>
    </dgm:pt>
    <dgm:pt modelId="{0F9C0969-4130-4BDF-8CB7-D16DE90D5C53}" type="pres">
      <dgm:prSet presAssocID="{4FFE86B2-6194-485E-BA34-BFB907CBE379}" presName="hierRoot2" presStyleCnt="0">
        <dgm:presLayoutVars>
          <dgm:hierBranch val="init"/>
        </dgm:presLayoutVars>
      </dgm:prSet>
      <dgm:spPr/>
    </dgm:pt>
    <dgm:pt modelId="{DA7CB20A-3FBD-4465-9715-2776E6149052}" type="pres">
      <dgm:prSet presAssocID="{4FFE86B2-6194-485E-BA34-BFB907CBE379}" presName="rootComposite" presStyleCnt="0"/>
      <dgm:spPr/>
    </dgm:pt>
    <dgm:pt modelId="{045B1112-825A-44DF-8886-B41F0D3D9652}" type="pres">
      <dgm:prSet presAssocID="{4FFE86B2-6194-485E-BA34-BFB907CBE379}" presName="rootText" presStyleLbl="node2" presStyleIdx="3" presStyleCnt="7" custScaleX="136981" custScaleY="126279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A7A5F0-D13E-437E-9099-F929CFAC3358}" type="pres">
      <dgm:prSet presAssocID="{4FFE86B2-6194-485E-BA34-BFB907CBE379}" presName="rootConnector" presStyleLbl="node2" presStyleIdx="3" presStyleCnt="7"/>
      <dgm:spPr/>
      <dgm:t>
        <a:bodyPr/>
        <a:lstStyle/>
        <a:p>
          <a:endParaRPr lang="en-US"/>
        </a:p>
      </dgm:t>
    </dgm:pt>
    <dgm:pt modelId="{839809F6-C6BF-419E-A157-A1CB25B9A902}" type="pres">
      <dgm:prSet presAssocID="{4FFE86B2-6194-485E-BA34-BFB907CBE379}" presName="hierChild4" presStyleCnt="0"/>
      <dgm:spPr/>
    </dgm:pt>
    <dgm:pt modelId="{D1450D65-EBC3-412C-9220-0EE82FB54ACB}" type="pres">
      <dgm:prSet presAssocID="{7D8570F3-48EE-4784-B3FA-2D41EBB40868}" presName="Name37" presStyleLbl="parChTrans1D3" presStyleIdx="10" presStyleCnt="20"/>
      <dgm:spPr/>
      <dgm:t>
        <a:bodyPr/>
        <a:lstStyle/>
        <a:p>
          <a:endParaRPr lang="en-US"/>
        </a:p>
      </dgm:t>
    </dgm:pt>
    <dgm:pt modelId="{7D3C64EF-6C22-4D3B-9225-91F92445288F}" type="pres">
      <dgm:prSet presAssocID="{F165DC16-343D-4846-AF30-EB9D7F786152}" presName="hierRoot2" presStyleCnt="0">
        <dgm:presLayoutVars>
          <dgm:hierBranch val="init"/>
        </dgm:presLayoutVars>
      </dgm:prSet>
      <dgm:spPr/>
    </dgm:pt>
    <dgm:pt modelId="{3F258E66-0532-44B6-B9AE-086AF23F68DD}" type="pres">
      <dgm:prSet presAssocID="{F165DC16-343D-4846-AF30-EB9D7F786152}" presName="rootComposite" presStyleCnt="0"/>
      <dgm:spPr/>
    </dgm:pt>
    <dgm:pt modelId="{17C9072D-FF24-4790-AF47-B2E0D9584ABA}" type="pres">
      <dgm:prSet presAssocID="{F165DC16-343D-4846-AF30-EB9D7F786152}" presName="rootText" presStyleLbl="node3" presStyleIdx="10" presStyleCnt="20" custScaleX="137845" custScaleY="1736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542C1-EFE8-46E4-A43E-6370886F0B3A}" type="pres">
      <dgm:prSet presAssocID="{F165DC16-343D-4846-AF30-EB9D7F786152}" presName="rootConnector" presStyleLbl="node3" presStyleIdx="10" presStyleCnt="20"/>
      <dgm:spPr/>
      <dgm:t>
        <a:bodyPr/>
        <a:lstStyle/>
        <a:p>
          <a:endParaRPr lang="en-US"/>
        </a:p>
      </dgm:t>
    </dgm:pt>
    <dgm:pt modelId="{634F11EC-FC9C-4661-A273-3A74A12C65A2}" type="pres">
      <dgm:prSet presAssocID="{F165DC16-343D-4846-AF30-EB9D7F786152}" presName="hierChild4" presStyleCnt="0"/>
      <dgm:spPr/>
    </dgm:pt>
    <dgm:pt modelId="{7BD7CC56-539B-40E8-854E-ACDC9E34672E}" type="pres">
      <dgm:prSet presAssocID="{F165DC16-343D-4846-AF30-EB9D7F786152}" presName="hierChild5" presStyleCnt="0"/>
      <dgm:spPr/>
    </dgm:pt>
    <dgm:pt modelId="{CFA27D8D-605E-4F19-BA9F-A6F2A6E53759}" type="pres">
      <dgm:prSet presAssocID="{BC0A1CE0-31E6-483E-A0E5-4472D9574542}" presName="Name37" presStyleLbl="parChTrans1D3" presStyleIdx="11" presStyleCnt="20"/>
      <dgm:spPr/>
      <dgm:t>
        <a:bodyPr/>
        <a:lstStyle/>
        <a:p>
          <a:endParaRPr lang="en-US"/>
        </a:p>
      </dgm:t>
    </dgm:pt>
    <dgm:pt modelId="{A3DFCD1A-78F7-4445-8D61-2E6282DD6AEF}" type="pres">
      <dgm:prSet presAssocID="{4256A75F-B13D-4AB5-B4AE-B5F01777553C}" presName="hierRoot2" presStyleCnt="0">
        <dgm:presLayoutVars>
          <dgm:hierBranch val="init"/>
        </dgm:presLayoutVars>
      </dgm:prSet>
      <dgm:spPr/>
    </dgm:pt>
    <dgm:pt modelId="{29D1C7F8-C3D5-4DD1-B88B-05821D5C033E}" type="pres">
      <dgm:prSet presAssocID="{4256A75F-B13D-4AB5-B4AE-B5F01777553C}" presName="rootComposite" presStyleCnt="0"/>
      <dgm:spPr/>
    </dgm:pt>
    <dgm:pt modelId="{70F3BBA9-DF69-4420-8DCC-BBC8DA518715}" type="pres">
      <dgm:prSet presAssocID="{4256A75F-B13D-4AB5-B4AE-B5F01777553C}" presName="rootText" presStyleLbl="node3" presStyleIdx="11" presStyleCnt="20" custScaleX="132738" custScaleY="1453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8310B2-938B-4344-99A3-B2C89236FA42}" type="pres">
      <dgm:prSet presAssocID="{4256A75F-B13D-4AB5-B4AE-B5F01777553C}" presName="rootConnector" presStyleLbl="node3" presStyleIdx="11" presStyleCnt="20"/>
      <dgm:spPr/>
      <dgm:t>
        <a:bodyPr/>
        <a:lstStyle/>
        <a:p>
          <a:endParaRPr lang="en-US"/>
        </a:p>
      </dgm:t>
    </dgm:pt>
    <dgm:pt modelId="{0A1D3B5F-896F-4E10-B7AD-87F4B51B042A}" type="pres">
      <dgm:prSet presAssocID="{4256A75F-B13D-4AB5-B4AE-B5F01777553C}" presName="hierChild4" presStyleCnt="0"/>
      <dgm:spPr/>
    </dgm:pt>
    <dgm:pt modelId="{F434A6D9-8C53-42B0-A073-AC3723F1DF78}" type="pres">
      <dgm:prSet presAssocID="{4256A75F-B13D-4AB5-B4AE-B5F01777553C}" presName="hierChild5" presStyleCnt="0"/>
      <dgm:spPr/>
    </dgm:pt>
    <dgm:pt modelId="{5EBCD01B-C4B0-41DF-A21B-54295A03C4F9}" type="pres">
      <dgm:prSet presAssocID="{4FFE86B2-6194-485E-BA34-BFB907CBE379}" presName="hierChild5" presStyleCnt="0"/>
      <dgm:spPr/>
    </dgm:pt>
    <dgm:pt modelId="{C1A6F6DA-DEF5-4CDE-9DD7-503BDBAE171F}" type="pres">
      <dgm:prSet presAssocID="{DD4D341C-51A1-4CD7-B639-A7B199F610B0}" presName="Name37" presStyleLbl="parChTrans1D2" presStyleIdx="4" presStyleCnt="7"/>
      <dgm:spPr/>
      <dgm:t>
        <a:bodyPr/>
        <a:lstStyle/>
        <a:p>
          <a:endParaRPr lang="en-US"/>
        </a:p>
      </dgm:t>
    </dgm:pt>
    <dgm:pt modelId="{0D54B971-20C8-4306-96F0-9DB3D9E1C334}" type="pres">
      <dgm:prSet presAssocID="{042031E6-1FEC-49BC-BB6F-1B3D41B31BCB}" presName="hierRoot2" presStyleCnt="0">
        <dgm:presLayoutVars>
          <dgm:hierBranch val="init"/>
        </dgm:presLayoutVars>
      </dgm:prSet>
      <dgm:spPr/>
    </dgm:pt>
    <dgm:pt modelId="{8CAF24B3-CF08-4C2D-B52F-C69C4C089E83}" type="pres">
      <dgm:prSet presAssocID="{042031E6-1FEC-49BC-BB6F-1B3D41B31BCB}" presName="rootComposite" presStyleCnt="0"/>
      <dgm:spPr/>
    </dgm:pt>
    <dgm:pt modelId="{06402F14-6089-482B-8A93-ACC81EC269B3}" type="pres">
      <dgm:prSet presAssocID="{042031E6-1FEC-49BC-BB6F-1B3D41B31BCB}" presName="rootText" presStyleLbl="node2" presStyleIdx="4" presStyleCnt="7" custScaleX="140532" custScaleY="197631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2FF61-DCF6-46D7-9A6E-87290DFA9D3C}" type="pres">
      <dgm:prSet presAssocID="{042031E6-1FEC-49BC-BB6F-1B3D41B31BCB}" presName="rootConnector" presStyleLbl="node2" presStyleIdx="4" presStyleCnt="7"/>
      <dgm:spPr/>
      <dgm:t>
        <a:bodyPr/>
        <a:lstStyle/>
        <a:p>
          <a:endParaRPr lang="en-US"/>
        </a:p>
      </dgm:t>
    </dgm:pt>
    <dgm:pt modelId="{3A577A78-2481-4874-A539-BEAE07BD3513}" type="pres">
      <dgm:prSet presAssocID="{042031E6-1FEC-49BC-BB6F-1B3D41B31BCB}" presName="hierChild4" presStyleCnt="0"/>
      <dgm:spPr/>
    </dgm:pt>
    <dgm:pt modelId="{44DE8D82-A128-44BC-98AF-D92171EA5785}" type="pres">
      <dgm:prSet presAssocID="{E3371FA9-C5FC-4A2C-B2D2-42E3B37B4224}" presName="Name37" presStyleLbl="parChTrans1D3" presStyleIdx="12" presStyleCnt="20"/>
      <dgm:spPr/>
      <dgm:t>
        <a:bodyPr/>
        <a:lstStyle/>
        <a:p>
          <a:endParaRPr lang="en-US"/>
        </a:p>
      </dgm:t>
    </dgm:pt>
    <dgm:pt modelId="{FAE97B0B-168F-48EC-B9FF-2ACFF3F69CFD}" type="pres">
      <dgm:prSet presAssocID="{5940A2DF-1ED8-4C4E-91DD-DF86E97E3D92}" presName="hierRoot2" presStyleCnt="0">
        <dgm:presLayoutVars>
          <dgm:hierBranch val="init"/>
        </dgm:presLayoutVars>
      </dgm:prSet>
      <dgm:spPr/>
    </dgm:pt>
    <dgm:pt modelId="{AE8B7834-DB11-4164-93E7-A0D4E4D44862}" type="pres">
      <dgm:prSet presAssocID="{5940A2DF-1ED8-4C4E-91DD-DF86E97E3D92}" presName="rootComposite" presStyleCnt="0"/>
      <dgm:spPr/>
    </dgm:pt>
    <dgm:pt modelId="{DFF4FCCE-1139-46F2-8737-531CB43EA424}" type="pres">
      <dgm:prSet presAssocID="{5940A2DF-1ED8-4C4E-91DD-DF86E97E3D92}" presName="rootText" presStyleLbl="node3" presStyleIdx="12" presStyleCnt="20" custScaleX="128375" custScaleY="175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F0D728-80F9-4D80-B00F-F3BFECD8E174}" type="pres">
      <dgm:prSet presAssocID="{5940A2DF-1ED8-4C4E-91DD-DF86E97E3D92}" presName="rootConnector" presStyleLbl="node3" presStyleIdx="12" presStyleCnt="20"/>
      <dgm:spPr/>
      <dgm:t>
        <a:bodyPr/>
        <a:lstStyle/>
        <a:p>
          <a:endParaRPr lang="en-US"/>
        </a:p>
      </dgm:t>
    </dgm:pt>
    <dgm:pt modelId="{5E470669-D453-4146-A907-7F3E937299E3}" type="pres">
      <dgm:prSet presAssocID="{5940A2DF-1ED8-4C4E-91DD-DF86E97E3D92}" presName="hierChild4" presStyleCnt="0"/>
      <dgm:spPr/>
    </dgm:pt>
    <dgm:pt modelId="{65CEB801-D6A1-4DC1-AF90-430457F0C3DA}" type="pres">
      <dgm:prSet presAssocID="{5940A2DF-1ED8-4C4E-91DD-DF86E97E3D92}" presName="hierChild5" presStyleCnt="0"/>
      <dgm:spPr/>
    </dgm:pt>
    <dgm:pt modelId="{1D9878EC-E821-45FD-91C3-139A08F8BB35}" type="pres">
      <dgm:prSet presAssocID="{4AAED75E-01D2-4EDB-B03A-F3B4F6552A72}" presName="Name37" presStyleLbl="parChTrans1D3" presStyleIdx="13" presStyleCnt="20"/>
      <dgm:spPr/>
      <dgm:t>
        <a:bodyPr/>
        <a:lstStyle/>
        <a:p>
          <a:endParaRPr lang="en-US"/>
        </a:p>
      </dgm:t>
    </dgm:pt>
    <dgm:pt modelId="{2885F165-3A01-4FCC-AAF3-F46F4BBF8068}" type="pres">
      <dgm:prSet presAssocID="{9AFC6AB0-909F-40CA-AFCA-882E0DC0EA2F}" presName="hierRoot2" presStyleCnt="0">
        <dgm:presLayoutVars>
          <dgm:hierBranch val="init"/>
        </dgm:presLayoutVars>
      </dgm:prSet>
      <dgm:spPr/>
    </dgm:pt>
    <dgm:pt modelId="{800D6FC7-BFED-4D99-A90E-7CDF915E7F50}" type="pres">
      <dgm:prSet presAssocID="{9AFC6AB0-909F-40CA-AFCA-882E0DC0EA2F}" presName="rootComposite" presStyleCnt="0"/>
      <dgm:spPr/>
    </dgm:pt>
    <dgm:pt modelId="{773E1D21-9393-462F-A100-08EAD9CA00D8}" type="pres">
      <dgm:prSet presAssocID="{9AFC6AB0-909F-40CA-AFCA-882E0DC0EA2F}" presName="rootText" presStyleLbl="node3" presStyleIdx="13" presStyleCnt="20" custScaleX="162067" custScaleY="2743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4EAA6-249B-4972-A30D-6D06B37F3AB0}" type="pres">
      <dgm:prSet presAssocID="{9AFC6AB0-909F-40CA-AFCA-882E0DC0EA2F}" presName="rootConnector" presStyleLbl="node3" presStyleIdx="13" presStyleCnt="20"/>
      <dgm:spPr/>
      <dgm:t>
        <a:bodyPr/>
        <a:lstStyle/>
        <a:p>
          <a:endParaRPr lang="en-US"/>
        </a:p>
      </dgm:t>
    </dgm:pt>
    <dgm:pt modelId="{7F821994-08E9-4E54-B3DF-E28841203957}" type="pres">
      <dgm:prSet presAssocID="{9AFC6AB0-909F-40CA-AFCA-882E0DC0EA2F}" presName="hierChild4" presStyleCnt="0"/>
      <dgm:spPr/>
    </dgm:pt>
    <dgm:pt modelId="{466AE1AE-3443-42EB-B28D-777BAF268A53}" type="pres">
      <dgm:prSet presAssocID="{9AFC6AB0-909F-40CA-AFCA-882E0DC0EA2F}" presName="hierChild5" presStyleCnt="0"/>
      <dgm:spPr/>
    </dgm:pt>
    <dgm:pt modelId="{1543289F-0005-44B4-A60A-4684952FB545}" type="pres">
      <dgm:prSet presAssocID="{042031E6-1FEC-49BC-BB6F-1B3D41B31BCB}" presName="hierChild5" presStyleCnt="0"/>
      <dgm:spPr/>
    </dgm:pt>
    <dgm:pt modelId="{98C6F0D8-E511-46F7-A513-46CB2894B6F3}" type="pres">
      <dgm:prSet presAssocID="{6D7255FD-5225-4602-BD44-8EC33FB5CAF0}" presName="Name37" presStyleLbl="parChTrans1D2" presStyleIdx="5" presStyleCnt="7"/>
      <dgm:spPr/>
      <dgm:t>
        <a:bodyPr/>
        <a:lstStyle/>
        <a:p>
          <a:endParaRPr lang="en-US"/>
        </a:p>
      </dgm:t>
    </dgm:pt>
    <dgm:pt modelId="{F98D17AB-2C21-491F-B509-A65AFB56E8DD}" type="pres">
      <dgm:prSet presAssocID="{DAEE88FB-6321-4380-8E96-81F7B869E92B}" presName="hierRoot2" presStyleCnt="0">
        <dgm:presLayoutVars>
          <dgm:hierBranch val="init"/>
        </dgm:presLayoutVars>
      </dgm:prSet>
      <dgm:spPr/>
    </dgm:pt>
    <dgm:pt modelId="{263E7F95-7AB5-4609-800C-49FA8DD46ADB}" type="pres">
      <dgm:prSet presAssocID="{DAEE88FB-6321-4380-8E96-81F7B869E92B}" presName="rootComposite" presStyleCnt="0"/>
      <dgm:spPr/>
    </dgm:pt>
    <dgm:pt modelId="{72F60DF7-5986-40E0-B5CE-7750576355CE}" type="pres">
      <dgm:prSet presAssocID="{DAEE88FB-6321-4380-8E96-81F7B869E92B}" presName="rootText" presStyleLbl="node2" presStyleIdx="5" presStyleCnt="7" custScaleX="177211" custScaleY="120805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8ABB1F-95A9-491B-8BC9-D111B4DC4584}" type="pres">
      <dgm:prSet presAssocID="{DAEE88FB-6321-4380-8E96-81F7B869E92B}" presName="rootConnector" presStyleLbl="node2" presStyleIdx="5" presStyleCnt="7"/>
      <dgm:spPr/>
      <dgm:t>
        <a:bodyPr/>
        <a:lstStyle/>
        <a:p>
          <a:endParaRPr lang="en-US"/>
        </a:p>
      </dgm:t>
    </dgm:pt>
    <dgm:pt modelId="{DDA66FB2-0E83-4ED0-82CC-F3A57BC58EE2}" type="pres">
      <dgm:prSet presAssocID="{DAEE88FB-6321-4380-8E96-81F7B869E92B}" presName="hierChild4" presStyleCnt="0"/>
      <dgm:spPr/>
    </dgm:pt>
    <dgm:pt modelId="{8626D57E-19B1-44B6-A125-5364C3D1DB79}" type="pres">
      <dgm:prSet presAssocID="{69279747-5765-4FD6-944D-814F026AC700}" presName="Name37" presStyleLbl="parChTrans1D3" presStyleIdx="14" presStyleCnt="20"/>
      <dgm:spPr/>
      <dgm:t>
        <a:bodyPr/>
        <a:lstStyle/>
        <a:p>
          <a:endParaRPr lang="en-US"/>
        </a:p>
      </dgm:t>
    </dgm:pt>
    <dgm:pt modelId="{1B10F330-909E-482B-B1A7-E96D91418891}" type="pres">
      <dgm:prSet presAssocID="{FAE47917-5E7E-4BA2-8910-63A9B5BC8080}" presName="hierRoot2" presStyleCnt="0">
        <dgm:presLayoutVars>
          <dgm:hierBranch val="init"/>
        </dgm:presLayoutVars>
      </dgm:prSet>
      <dgm:spPr/>
    </dgm:pt>
    <dgm:pt modelId="{15D3A83F-7BE6-46CE-B45C-CB3409BD01B0}" type="pres">
      <dgm:prSet presAssocID="{FAE47917-5E7E-4BA2-8910-63A9B5BC8080}" presName="rootComposite" presStyleCnt="0"/>
      <dgm:spPr/>
    </dgm:pt>
    <dgm:pt modelId="{E3E3B27F-FFD3-4A98-9A62-4C844069453E}" type="pres">
      <dgm:prSet presAssocID="{FAE47917-5E7E-4BA2-8910-63A9B5BC8080}" presName="rootText" presStyleLbl="node3" presStyleIdx="14" presStyleCnt="20" custScaleX="121472" custScaleY="1236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2DE306-4A61-4DB2-B580-51797607DA22}" type="pres">
      <dgm:prSet presAssocID="{FAE47917-5E7E-4BA2-8910-63A9B5BC8080}" presName="rootConnector" presStyleLbl="node3" presStyleIdx="14" presStyleCnt="20"/>
      <dgm:spPr/>
      <dgm:t>
        <a:bodyPr/>
        <a:lstStyle/>
        <a:p>
          <a:endParaRPr lang="en-US"/>
        </a:p>
      </dgm:t>
    </dgm:pt>
    <dgm:pt modelId="{7AA01FCB-E188-49D9-AE9F-34EFB9DC09C3}" type="pres">
      <dgm:prSet presAssocID="{FAE47917-5E7E-4BA2-8910-63A9B5BC8080}" presName="hierChild4" presStyleCnt="0"/>
      <dgm:spPr/>
    </dgm:pt>
    <dgm:pt modelId="{172943EB-A53B-4AA9-AD66-12E2143BE529}" type="pres">
      <dgm:prSet presAssocID="{FAE47917-5E7E-4BA2-8910-63A9B5BC8080}" presName="hierChild5" presStyleCnt="0"/>
      <dgm:spPr/>
    </dgm:pt>
    <dgm:pt modelId="{3256FFAE-3955-4576-8DEF-4462FE21D0DC}" type="pres">
      <dgm:prSet presAssocID="{7A8AC790-0887-41BF-AE7A-14B92290CC0D}" presName="Name37" presStyleLbl="parChTrans1D3" presStyleIdx="15" presStyleCnt="20"/>
      <dgm:spPr/>
      <dgm:t>
        <a:bodyPr/>
        <a:lstStyle/>
        <a:p>
          <a:endParaRPr lang="en-US"/>
        </a:p>
      </dgm:t>
    </dgm:pt>
    <dgm:pt modelId="{AC760BFC-1782-480A-A188-A26D07770924}" type="pres">
      <dgm:prSet presAssocID="{11DE33B2-FAD3-481A-924C-06C75AD1D48C}" presName="hierRoot2" presStyleCnt="0">
        <dgm:presLayoutVars>
          <dgm:hierBranch val="init"/>
        </dgm:presLayoutVars>
      </dgm:prSet>
      <dgm:spPr/>
    </dgm:pt>
    <dgm:pt modelId="{76D241EC-FE96-46B8-9D47-584553122318}" type="pres">
      <dgm:prSet presAssocID="{11DE33B2-FAD3-481A-924C-06C75AD1D48C}" presName="rootComposite" presStyleCnt="0"/>
      <dgm:spPr/>
    </dgm:pt>
    <dgm:pt modelId="{19E493A4-A344-412D-8890-DBAF85FE715E}" type="pres">
      <dgm:prSet presAssocID="{11DE33B2-FAD3-481A-924C-06C75AD1D48C}" presName="rootText" presStyleLbl="node3" presStyleIdx="15" presStyleCnt="20" custScaleX="130494" custScaleY="2084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297E2C-CAC7-4F62-9638-2782D91A704F}" type="pres">
      <dgm:prSet presAssocID="{11DE33B2-FAD3-481A-924C-06C75AD1D48C}" presName="rootConnector" presStyleLbl="node3" presStyleIdx="15" presStyleCnt="20"/>
      <dgm:spPr/>
      <dgm:t>
        <a:bodyPr/>
        <a:lstStyle/>
        <a:p>
          <a:endParaRPr lang="en-US"/>
        </a:p>
      </dgm:t>
    </dgm:pt>
    <dgm:pt modelId="{84823AE5-3E93-43DC-8FDE-E5CB1A89FC40}" type="pres">
      <dgm:prSet presAssocID="{11DE33B2-FAD3-481A-924C-06C75AD1D48C}" presName="hierChild4" presStyleCnt="0"/>
      <dgm:spPr/>
    </dgm:pt>
    <dgm:pt modelId="{ADCDF5C5-CF82-4E2F-B30B-F18121ACBB6C}" type="pres">
      <dgm:prSet presAssocID="{11DE33B2-FAD3-481A-924C-06C75AD1D48C}" presName="hierChild5" presStyleCnt="0"/>
      <dgm:spPr/>
    </dgm:pt>
    <dgm:pt modelId="{1E515213-EA29-4DDD-ADC6-81D462A6B5CE}" type="pres">
      <dgm:prSet presAssocID="{DAEE88FB-6321-4380-8E96-81F7B869E92B}" presName="hierChild5" presStyleCnt="0"/>
      <dgm:spPr/>
    </dgm:pt>
    <dgm:pt modelId="{78C044B6-35F5-4725-8059-7206E11A55DF}" type="pres">
      <dgm:prSet presAssocID="{58B22BB7-9455-4EE4-AD4B-45D66FB67C69}" presName="Name37" presStyleLbl="parChTrans1D2" presStyleIdx="6" presStyleCnt="7"/>
      <dgm:spPr/>
      <dgm:t>
        <a:bodyPr/>
        <a:lstStyle/>
        <a:p>
          <a:endParaRPr lang="en-US"/>
        </a:p>
      </dgm:t>
    </dgm:pt>
    <dgm:pt modelId="{AF2368AD-EAE9-41FE-9EC1-7AC902C3D65F}" type="pres">
      <dgm:prSet presAssocID="{A9B365C3-AE49-48C5-886D-FF0F13671FDC}" presName="hierRoot2" presStyleCnt="0">
        <dgm:presLayoutVars>
          <dgm:hierBranch val="init"/>
        </dgm:presLayoutVars>
      </dgm:prSet>
      <dgm:spPr/>
    </dgm:pt>
    <dgm:pt modelId="{AECBEAF9-4B11-42D5-96BB-AFE14D946189}" type="pres">
      <dgm:prSet presAssocID="{A9B365C3-AE49-48C5-886D-FF0F13671FDC}" presName="rootComposite" presStyleCnt="0"/>
      <dgm:spPr/>
    </dgm:pt>
    <dgm:pt modelId="{50F864EB-ACB9-4510-994C-625807C5432B}" type="pres">
      <dgm:prSet presAssocID="{A9B365C3-AE49-48C5-886D-FF0F13671FDC}" presName="rootText" presStyleLbl="node2" presStyleIdx="6" presStyleCnt="7" custScaleX="131210" custScaleY="121367" custLinFactNeighborX="-1417" custLinFactNeighborY="-31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EBB0F-F3E4-4EE4-8CD5-053732496BF2}" type="pres">
      <dgm:prSet presAssocID="{A9B365C3-AE49-48C5-886D-FF0F13671FDC}" presName="rootConnector" presStyleLbl="node2" presStyleIdx="6" presStyleCnt="7"/>
      <dgm:spPr/>
      <dgm:t>
        <a:bodyPr/>
        <a:lstStyle/>
        <a:p>
          <a:endParaRPr lang="en-US"/>
        </a:p>
      </dgm:t>
    </dgm:pt>
    <dgm:pt modelId="{8934062C-132D-4AC4-A31E-8EB87B2AA93D}" type="pres">
      <dgm:prSet presAssocID="{A9B365C3-AE49-48C5-886D-FF0F13671FDC}" presName="hierChild4" presStyleCnt="0"/>
      <dgm:spPr/>
    </dgm:pt>
    <dgm:pt modelId="{562A7BD3-EEE1-4223-ACDB-9118EDAAA6E6}" type="pres">
      <dgm:prSet presAssocID="{22DC0D84-A6C6-4872-BBC5-0ADC39ADB396}" presName="Name37" presStyleLbl="parChTrans1D3" presStyleIdx="16" presStyleCnt="20"/>
      <dgm:spPr/>
      <dgm:t>
        <a:bodyPr/>
        <a:lstStyle/>
        <a:p>
          <a:endParaRPr lang="en-US"/>
        </a:p>
      </dgm:t>
    </dgm:pt>
    <dgm:pt modelId="{F8B155AC-F967-48AD-850A-EE7757C98ADC}" type="pres">
      <dgm:prSet presAssocID="{53A0A8F0-D4F7-478D-B234-52BFD332C9B8}" presName="hierRoot2" presStyleCnt="0">
        <dgm:presLayoutVars>
          <dgm:hierBranch val="init"/>
        </dgm:presLayoutVars>
      </dgm:prSet>
      <dgm:spPr/>
    </dgm:pt>
    <dgm:pt modelId="{5B0CF9BE-9684-4FC5-903C-6810D3ED2E0E}" type="pres">
      <dgm:prSet presAssocID="{53A0A8F0-D4F7-478D-B234-52BFD332C9B8}" presName="rootComposite" presStyleCnt="0"/>
      <dgm:spPr/>
    </dgm:pt>
    <dgm:pt modelId="{006F91A2-715E-4F16-8249-C5FE7D1CAFEB}" type="pres">
      <dgm:prSet presAssocID="{53A0A8F0-D4F7-478D-B234-52BFD332C9B8}" presName="rootText" presStyleLbl="node3" presStyleIdx="16" presStyleCnt="20" custScaleX="117568" custScaleY="1186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3C5938-A996-480F-B3C3-AE0B0DBFCED5}" type="pres">
      <dgm:prSet presAssocID="{53A0A8F0-D4F7-478D-B234-52BFD332C9B8}" presName="rootConnector" presStyleLbl="node3" presStyleIdx="16" presStyleCnt="20"/>
      <dgm:spPr/>
      <dgm:t>
        <a:bodyPr/>
        <a:lstStyle/>
        <a:p>
          <a:endParaRPr lang="en-US"/>
        </a:p>
      </dgm:t>
    </dgm:pt>
    <dgm:pt modelId="{FAF4042B-D6D9-4C09-8617-1F7597F195BA}" type="pres">
      <dgm:prSet presAssocID="{53A0A8F0-D4F7-478D-B234-52BFD332C9B8}" presName="hierChild4" presStyleCnt="0"/>
      <dgm:spPr/>
    </dgm:pt>
    <dgm:pt modelId="{FBBB2DA3-B6B2-4421-AB95-867B06C2D3CE}" type="pres">
      <dgm:prSet presAssocID="{53A0A8F0-D4F7-478D-B234-52BFD332C9B8}" presName="hierChild5" presStyleCnt="0"/>
      <dgm:spPr/>
    </dgm:pt>
    <dgm:pt modelId="{D896B7EB-E2D1-4D93-B925-4ACFB5D0C87F}" type="pres">
      <dgm:prSet presAssocID="{BCBE80FD-40F0-40EA-98D9-CAD85DD179A6}" presName="Name37" presStyleLbl="parChTrans1D3" presStyleIdx="17" presStyleCnt="20"/>
      <dgm:spPr/>
      <dgm:t>
        <a:bodyPr/>
        <a:lstStyle/>
        <a:p>
          <a:endParaRPr lang="en-US"/>
        </a:p>
      </dgm:t>
    </dgm:pt>
    <dgm:pt modelId="{A960D87C-FBCB-4D66-9242-EA7B39425422}" type="pres">
      <dgm:prSet presAssocID="{C314C019-77E9-4AF9-8EE8-51486D00FA9D}" presName="hierRoot2" presStyleCnt="0">
        <dgm:presLayoutVars>
          <dgm:hierBranch val="init"/>
        </dgm:presLayoutVars>
      </dgm:prSet>
      <dgm:spPr/>
    </dgm:pt>
    <dgm:pt modelId="{96A89994-370E-4FDA-A995-E7457A173A19}" type="pres">
      <dgm:prSet presAssocID="{C314C019-77E9-4AF9-8EE8-51486D00FA9D}" presName="rootComposite" presStyleCnt="0"/>
      <dgm:spPr/>
    </dgm:pt>
    <dgm:pt modelId="{ABE6F260-FE20-4506-9A70-0784066EEA67}" type="pres">
      <dgm:prSet presAssocID="{C314C019-77E9-4AF9-8EE8-51486D00FA9D}" presName="rootText" presStyleLbl="node3" presStyleIdx="17" presStyleCnt="20" custScaleX="115195" custScaleY="1107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03C931-9E91-4739-9DDA-E975683E3752}" type="pres">
      <dgm:prSet presAssocID="{C314C019-77E9-4AF9-8EE8-51486D00FA9D}" presName="rootConnector" presStyleLbl="node3" presStyleIdx="17" presStyleCnt="20"/>
      <dgm:spPr/>
      <dgm:t>
        <a:bodyPr/>
        <a:lstStyle/>
        <a:p>
          <a:endParaRPr lang="en-US"/>
        </a:p>
      </dgm:t>
    </dgm:pt>
    <dgm:pt modelId="{9D02A8C0-80B3-4E36-A8DB-9A3399AA7CAD}" type="pres">
      <dgm:prSet presAssocID="{C314C019-77E9-4AF9-8EE8-51486D00FA9D}" presName="hierChild4" presStyleCnt="0"/>
      <dgm:spPr/>
    </dgm:pt>
    <dgm:pt modelId="{3E0651F1-6D63-4DF0-B525-F9B20313E94D}" type="pres">
      <dgm:prSet presAssocID="{C314C019-77E9-4AF9-8EE8-51486D00FA9D}" presName="hierChild5" presStyleCnt="0"/>
      <dgm:spPr/>
    </dgm:pt>
    <dgm:pt modelId="{DE22844F-B785-4A20-8E58-8BB1E8D44E6A}" type="pres">
      <dgm:prSet presAssocID="{53009BA5-6FCA-4F90-8EB9-4F20CD77C662}" presName="Name37" presStyleLbl="parChTrans1D3" presStyleIdx="18" presStyleCnt="20"/>
      <dgm:spPr/>
      <dgm:t>
        <a:bodyPr/>
        <a:lstStyle/>
        <a:p>
          <a:endParaRPr lang="en-US"/>
        </a:p>
      </dgm:t>
    </dgm:pt>
    <dgm:pt modelId="{7EE0FB7D-304D-4D3A-AFA6-EFA8D5F8D85A}" type="pres">
      <dgm:prSet presAssocID="{5B295F19-D1DB-4DFD-8D69-77C9DEA6F37E}" presName="hierRoot2" presStyleCnt="0">
        <dgm:presLayoutVars>
          <dgm:hierBranch val="init"/>
        </dgm:presLayoutVars>
      </dgm:prSet>
      <dgm:spPr/>
    </dgm:pt>
    <dgm:pt modelId="{17358BFF-FEDA-40B6-A2E9-89EAA5044D96}" type="pres">
      <dgm:prSet presAssocID="{5B295F19-D1DB-4DFD-8D69-77C9DEA6F37E}" presName="rootComposite" presStyleCnt="0"/>
      <dgm:spPr/>
    </dgm:pt>
    <dgm:pt modelId="{D2740407-3063-4FD1-BA18-32CB7968C552}" type="pres">
      <dgm:prSet presAssocID="{5B295F19-D1DB-4DFD-8D69-77C9DEA6F37E}" presName="rootText" presStyleLbl="node3" presStyleIdx="18" presStyleCnt="20" custScaleX="95454" custScaleY="1712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1B2F2C-DAB7-481E-AFEB-4C8998CA186A}" type="pres">
      <dgm:prSet presAssocID="{5B295F19-D1DB-4DFD-8D69-77C9DEA6F37E}" presName="rootConnector" presStyleLbl="node3" presStyleIdx="18" presStyleCnt="20"/>
      <dgm:spPr/>
      <dgm:t>
        <a:bodyPr/>
        <a:lstStyle/>
        <a:p>
          <a:endParaRPr lang="en-US"/>
        </a:p>
      </dgm:t>
    </dgm:pt>
    <dgm:pt modelId="{5FC1C20E-348B-4C9B-8D7C-34EEDAEF8134}" type="pres">
      <dgm:prSet presAssocID="{5B295F19-D1DB-4DFD-8D69-77C9DEA6F37E}" presName="hierChild4" presStyleCnt="0"/>
      <dgm:spPr/>
    </dgm:pt>
    <dgm:pt modelId="{760BF4BE-889D-4A06-AC23-44A16EB218A2}" type="pres">
      <dgm:prSet presAssocID="{5B295F19-D1DB-4DFD-8D69-77C9DEA6F37E}" presName="hierChild5" presStyleCnt="0"/>
      <dgm:spPr/>
    </dgm:pt>
    <dgm:pt modelId="{AEFBABDD-9469-4A84-B29D-34616BE17EDB}" type="pres">
      <dgm:prSet presAssocID="{359FDF25-C130-4A9E-9CF5-BDD72F7D800B}" presName="Name37" presStyleLbl="parChTrans1D3" presStyleIdx="19" presStyleCnt="20"/>
      <dgm:spPr/>
      <dgm:t>
        <a:bodyPr/>
        <a:lstStyle/>
        <a:p>
          <a:endParaRPr lang="en-US"/>
        </a:p>
      </dgm:t>
    </dgm:pt>
    <dgm:pt modelId="{72566DF5-7B82-4374-A918-551760B2CBA3}" type="pres">
      <dgm:prSet presAssocID="{01EA9CF0-BA2C-4A9D-BCAC-60228AB5612F}" presName="hierRoot2" presStyleCnt="0">
        <dgm:presLayoutVars>
          <dgm:hierBranch val="init"/>
        </dgm:presLayoutVars>
      </dgm:prSet>
      <dgm:spPr/>
    </dgm:pt>
    <dgm:pt modelId="{73E2E77A-00A1-4DE2-BD47-D912381D5CA2}" type="pres">
      <dgm:prSet presAssocID="{01EA9CF0-BA2C-4A9D-BCAC-60228AB5612F}" presName="rootComposite" presStyleCnt="0"/>
      <dgm:spPr/>
    </dgm:pt>
    <dgm:pt modelId="{FA849813-B09A-472B-AA14-1C7B1F2038DD}" type="pres">
      <dgm:prSet presAssocID="{01EA9CF0-BA2C-4A9D-BCAC-60228AB5612F}" presName="rootText" presStyleLbl="node3" presStyleIdx="19" presStyleCnt="20" custScaleX="117722" custScaleY="1319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C1EF0D-2645-4C7F-A4CA-D734C85C6373}" type="pres">
      <dgm:prSet presAssocID="{01EA9CF0-BA2C-4A9D-BCAC-60228AB5612F}" presName="rootConnector" presStyleLbl="node3" presStyleIdx="19" presStyleCnt="20"/>
      <dgm:spPr/>
      <dgm:t>
        <a:bodyPr/>
        <a:lstStyle/>
        <a:p>
          <a:endParaRPr lang="en-US"/>
        </a:p>
      </dgm:t>
    </dgm:pt>
    <dgm:pt modelId="{84CD996E-B0D2-4806-B081-534B77835ED8}" type="pres">
      <dgm:prSet presAssocID="{01EA9CF0-BA2C-4A9D-BCAC-60228AB5612F}" presName="hierChild4" presStyleCnt="0"/>
      <dgm:spPr/>
    </dgm:pt>
    <dgm:pt modelId="{5813B5C4-170D-4923-A43F-E84373C94ED8}" type="pres">
      <dgm:prSet presAssocID="{01EA9CF0-BA2C-4A9D-BCAC-60228AB5612F}" presName="hierChild5" presStyleCnt="0"/>
      <dgm:spPr/>
    </dgm:pt>
    <dgm:pt modelId="{05E2028E-2FCF-496D-9925-D4AD6AB1481B}" type="pres">
      <dgm:prSet presAssocID="{A9B365C3-AE49-48C5-886D-FF0F13671FDC}" presName="hierChild5" presStyleCnt="0"/>
      <dgm:spPr/>
    </dgm:pt>
    <dgm:pt modelId="{BC0E2EE1-809D-45F9-B870-F803A01B2113}" type="pres">
      <dgm:prSet presAssocID="{593FC8B0-3307-4D71-96FE-1815C36C2290}" presName="hierChild3" presStyleCnt="0"/>
      <dgm:spPr/>
    </dgm:pt>
  </dgm:ptLst>
  <dgm:cxnLst>
    <dgm:cxn modelId="{81F9CC8D-575C-460A-A329-1D3AF332EEE7}" srcId="{5FAFEEF4-F3BA-4BD0-81CE-8F5983A8363D}" destId="{5BE00699-3919-4491-BAA4-F2FBCC5D38A6}" srcOrd="3" destOrd="0" parTransId="{E7CC7FCD-7FEA-4964-934E-2B1AFD02A367}" sibTransId="{7488BB11-D7B7-422E-A64B-667D76734E52}"/>
    <dgm:cxn modelId="{CFBE6125-855B-4F37-8762-B863C040464A}" type="presOf" srcId="{2A1533BC-DBB9-4C40-8AB6-0A97B9F8E7CB}" destId="{FE0941F8-8C9E-49FB-BDFC-7C7200E72986}" srcOrd="0" destOrd="0" presId="urn:microsoft.com/office/officeart/2005/8/layout/orgChart1"/>
    <dgm:cxn modelId="{672A0D05-BBFA-4BFB-B4EC-2C6BFBEBE4F0}" srcId="{5FAFEEF4-F3BA-4BD0-81CE-8F5983A8363D}" destId="{85560539-FBA0-40F0-8063-71C2AD778306}" srcOrd="0" destOrd="0" parTransId="{3EE593CB-89CB-49CE-95BF-A7B129FCDB19}" sibTransId="{D1F04A73-4D0A-4CE6-B064-22764416C38B}"/>
    <dgm:cxn modelId="{4079812B-FDC5-4C40-AA85-B89225AD8491}" type="presOf" srcId="{E31C70A5-6AF2-47CF-9BC6-1863AE83ACF3}" destId="{2B823DBB-C469-45C6-B5CD-02A1B2484F83}" srcOrd="0" destOrd="0" presId="urn:microsoft.com/office/officeart/2005/8/layout/orgChart1"/>
    <dgm:cxn modelId="{3B0B1E40-2114-4B06-9AEC-12AA41874565}" srcId="{042031E6-1FEC-49BC-BB6F-1B3D41B31BCB}" destId="{9AFC6AB0-909F-40CA-AFCA-882E0DC0EA2F}" srcOrd="1" destOrd="0" parTransId="{4AAED75E-01D2-4EDB-B03A-F3B4F6552A72}" sibTransId="{99C99A52-C666-45CB-B03E-D9C526ED7AAD}"/>
    <dgm:cxn modelId="{19DEB8D9-C9FA-419A-8D1B-6D547BF43F81}" type="presOf" srcId="{9E2FFC74-1FD3-4C34-A54F-0A5D87045D9B}" destId="{3D873EE6-C278-48C2-BA57-BB42A958CE1E}" srcOrd="1" destOrd="0" presId="urn:microsoft.com/office/officeart/2005/8/layout/orgChart1"/>
    <dgm:cxn modelId="{EA1F0D01-042A-43AE-A61A-0DEF1376E7FA}" srcId="{DAEE88FB-6321-4380-8E96-81F7B869E92B}" destId="{FAE47917-5E7E-4BA2-8910-63A9B5BC8080}" srcOrd="0" destOrd="0" parTransId="{69279747-5765-4FD6-944D-814F026AC700}" sibTransId="{28E6CEAD-BCB1-44BB-AD26-91F815428DC3}"/>
    <dgm:cxn modelId="{1721CAB9-1233-4340-A99C-966A1D044F68}" type="presOf" srcId="{5BE00699-3919-4491-BAA4-F2FBCC5D38A6}" destId="{D7205B50-E822-41F0-8B28-1057651B0A05}" srcOrd="0" destOrd="0" presId="urn:microsoft.com/office/officeart/2005/8/layout/orgChart1"/>
    <dgm:cxn modelId="{1C15DD28-0DD3-48B6-9E01-CDF3E3B5A87A}" type="presOf" srcId="{01EA9CF0-BA2C-4A9D-BCAC-60228AB5612F}" destId="{FA849813-B09A-472B-AA14-1C7B1F2038DD}" srcOrd="0" destOrd="0" presId="urn:microsoft.com/office/officeart/2005/8/layout/orgChart1"/>
    <dgm:cxn modelId="{76F968B4-1325-45FE-B8B3-91B32A57F5BA}" type="presOf" srcId="{5B295F19-D1DB-4DFD-8D69-77C9DEA6F37E}" destId="{D2740407-3063-4FD1-BA18-32CB7968C552}" srcOrd="0" destOrd="0" presId="urn:microsoft.com/office/officeart/2005/8/layout/orgChart1"/>
    <dgm:cxn modelId="{3AA04DF5-B0D9-4CB5-A511-52795D5D3F82}" type="presOf" srcId="{7D8570F3-48EE-4784-B3FA-2D41EBB40868}" destId="{D1450D65-EBC3-412C-9220-0EE82FB54ACB}" srcOrd="0" destOrd="0" presId="urn:microsoft.com/office/officeart/2005/8/layout/orgChart1"/>
    <dgm:cxn modelId="{ABE584AD-CDDA-4B8A-90B6-13971E2A1753}" type="presOf" srcId="{F165DC16-343D-4846-AF30-EB9D7F786152}" destId="{B08542C1-EFE8-46E4-A43E-6370886F0B3A}" srcOrd="1" destOrd="0" presId="urn:microsoft.com/office/officeart/2005/8/layout/orgChart1"/>
    <dgm:cxn modelId="{D01C2C03-5822-4460-A4FF-D351BF547356}" type="presOf" srcId="{520BC441-672B-402B-8815-CADBD9A7F4B0}" destId="{B1FB8865-1706-4F06-8F76-04088358A93E}" srcOrd="0" destOrd="0" presId="urn:microsoft.com/office/officeart/2005/8/layout/orgChart1"/>
    <dgm:cxn modelId="{39503AED-4AF2-4B57-97FC-F6E9E5514392}" srcId="{DAEE88FB-6321-4380-8E96-81F7B869E92B}" destId="{11DE33B2-FAD3-481A-924C-06C75AD1D48C}" srcOrd="1" destOrd="0" parTransId="{7A8AC790-0887-41BF-AE7A-14B92290CC0D}" sibTransId="{F37C8443-326A-4BBB-9A65-99CA98C11641}"/>
    <dgm:cxn modelId="{8032999D-C1C8-4B0C-9652-309DC5CAAA98}" type="presOf" srcId="{5E94C368-D7E4-4B04-AF90-358D470B80D8}" destId="{8A0BA548-8755-4897-9DD0-D2533BFC375B}" srcOrd="0" destOrd="0" presId="urn:microsoft.com/office/officeart/2005/8/layout/orgChart1"/>
    <dgm:cxn modelId="{CD60BED7-4570-4C9A-88B4-FDED72B4ECC6}" srcId="{5FAFEEF4-F3BA-4BD0-81CE-8F5983A8363D}" destId="{D9E5BC95-7F03-495E-8289-5F1CB1997391}" srcOrd="2" destOrd="0" parTransId="{9AF9C063-5035-46BE-9242-9213CC17CF93}" sibTransId="{B6841B60-6256-43B1-BF54-0F17A6156E13}"/>
    <dgm:cxn modelId="{002D33E8-A2EA-45B3-A5FD-6DEFAF257DC4}" type="presOf" srcId="{85560539-FBA0-40F0-8063-71C2AD778306}" destId="{0F9354BC-A9E7-4F33-A219-EF345476C518}" srcOrd="0" destOrd="0" presId="urn:microsoft.com/office/officeart/2005/8/layout/orgChart1"/>
    <dgm:cxn modelId="{B8E3D172-28BB-4EE9-BE5A-993C7623EACE}" type="presOf" srcId="{27552199-85F9-4487-BBE2-464A5574B375}" destId="{E1F19691-7A38-4A52-928C-361759A37279}" srcOrd="0" destOrd="0" presId="urn:microsoft.com/office/officeart/2005/8/layout/orgChart1"/>
    <dgm:cxn modelId="{5E6A0FFA-C89B-4C9D-93A4-906D5ACC0F0A}" srcId="{4FFE86B2-6194-485E-BA34-BFB907CBE379}" destId="{4256A75F-B13D-4AB5-B4AE-B5F01777553C}" srcOrd="1" destOrd="0" parTransId="{BC0A1CE0-31E6-483E-A0E5-4472D9574542}" sibTransId="{EA6C74C4-A0D4-4E03-B149-C54346FB6C1E}"/>
    <dgm:cxn modelId="{F407DC96-A6F3-4704-96C0-5AD9A0992F85}" type="presOf" srcId="{4256A75F-B13D-4AB5-B4AE-B5F01777553C}" destId="{70F3BBA9-DF69-4420-8DCC-BBC8DA518715}" srcOrd="0" destOrd="0" presId="urn:microsoft.com/office/officeart/2005/8/layout/orgChart1"/>
    <dgm:cxn modelId="{A7AFF767-8CD4-4CCD-BCB5-E6FF44D2810E}" srcId="{4B12CAC4-7BDC-4EFB-A278-BCB25A51604F}" destId="{C10A6EE0-217F-4451-B28B-D78D34303A6F}" srcOrd="1" destOrd="0" parTransId="{CCDB0D3D-5F91-4CCC-AB2D-19ECF2205FFB}" sibTransId="{A9E8B983-03C6-4DAF-B4B0-3D50D65639D2}"/>
    <dgm:cxn modelId="{846E3912-100E-4078-B645-17CA41AAC876}" srcId="{5FAFEEF4-F3BA-4BD0-81CE-8F5983A8363D}" destId="{207318F9-0729-4004-8ED5-5776F61DA813}" srcOrd="1" destOrd="0" parTransId="{573CD011-077D-4D47-9C04-24A8FB9B3EC9}" sibTransId="{0AA9F165-70CB-489B-B010-FDC59C31D1D2}"/>
    <dgm:cxn modelId="{02321777-6C07-4991-8DFF-F1FE56FBB367}" type="presOf" srcId="{F1BB5F21-61D0-4496-8674-220CF429B5E7}" destId="{C8AF4BEC-0470-4CA2-948F-9A3CE4C54223}" srcOrd="0" destOrd="0" presId="urn:microsoft.com/office/officeart/2005/8/layout/orgChart1"/>
    <dgm:cxn modelId="{18149EE1-E18D-4FE9-8693-96B2A24F4291}" type="presOf" srcId="{2A1533BC-DBB9-4C40-8AB6-0A97B9F8E7CB}" destId="{4858BDA6-A002-4EFB-864B-D7AB0FF7C54B}" srcOrd="1" destOrd="0" presId="urn:microsoft.com/office/officeart/2005/8/layout/orgChart1"/>
    <dgm:cxn modelId="{BE81F536-5163-4351-8858-7C197E0D4F8C}" type="presOf" srcId="{D9E5BC95-7F03-495E-8289-5F1CB1997391}" destId="{4C7A2E44-2F66-42F1-A220-B220435C5AD5}" srcOrd="1" destOrd="0" presId="urn:microsoft.com/office/officeart/2005/8/layout/orgChart1"/>
    <dgm:cxn modelId="{3EEC2949-85E0-44B7-84D5-B2619F0ACAE4}" type="presOf" srcId="{3EE593CB-89CB-49CE-95BF-A7B129FCDB19}" destId="{6B273EB6-9D3D-417A-8A34-3564A703C44A}" srcOrd="0" destOrd="0" presId="urn:microsoft.com/office/officeart/2005/8/layout/orgChart1"/>
    <dgm:cxn modelId="{B672C303-1E9D-4C2D-81FB-6FEA971CD08D}" type="presOf" srcId="{DAEE88FB-6321-4380-8E96-81F7B869E92B}" destId="{718ABB1F-95A9-491B-8BC9-D111B4DC4584}" srcOrd="1" destOrd="0" presId="urn:microsoft.com/office/officeart/2005/8/layout/orgChart1"/>
    <dgm:cxn modelId="{6BC246E6-B496-4A54-BA0D-BF9A5169FE93}" type="presOf" srcId="{D9E5BC95-7F03-495E-8289-5F1CB1997391}" destId="{1608960E-DB0D-4943-B3C0-38EE74F83E0B}" srcOrd="0" destOrd="0" presId="urn:microsoft.com/office/officeart/2005/8/layout/orgChart1"/>
    <dgm:cxn modelId="{5B101ABE-FAD4-4971-9EF3-3B8A92D44DA1}" type="presOf" srcId="{9E2FFC74-1FD3-4C34-A54F-0A5D87045D9B}" destId="{13B5D929-ADB2-4AB2-BB82-4106BA3B048D}" srcOrd="0" destOrd="0" presId="urn:microsoft.com/office/officeart/2005/8/layout/orgChart1"/>
    <dgm:cxn modelId="{BEDBE65E-7442-4B1B-9140-4F56EACFE654}" type="presOf" srcId="{9AF9C063-5035-46BE-9242-9213CC17CF93}" destId="{41A07028-A94A-4ED5-AB92-5DB2359CB339}" srcOrd="0" destOrd="0" presId="urn:microsoft.com/office/officeart/2005/8/layout/orgChart1"/>
    <dgm:cxn modelId="{FCC4A6CA-A295-463B-8F3E-2B80052A6B46}" type="presOf" srcId="{AAB0EDE1-45CC-4DAB-A0AA-0ED2BAFD0E15}" destId="{B149951E-61DB-4666-8545-B63BE9DFB708}" srcOrd="0" destOrd="0" presId="urn:microsoft.com/office/officeart/2005/8/layout/orgChart1"/>
    <dgm:cxn modelId="{59B34FBA-25A0-494D-B05D-0C22AC81A3CC}" type="presOf" srcId="{01EA9CF0-BA2C-4A9D-BCAC-60228AB5612F}" destId="{CAC1EF0D-2645-4C7F-A4CA-D734C85C6373}" srcOrd="1" destOrd="0" presId="urn:microsoft.com/office/officeart/2005/8/layout/orgChart1"/>
    <dgm:cxn modelId="{FEEA3B8D-1DF2-42A1-BBB0-830F92AA5D79}" type="presOf" srcId="{34471BFC-4B5E-4AFC-A0C8-DADEA755B51D}" destId="{EB67F3CB-3A50-47C3-B2E7-C5EB97E0B1BA}" srcOrd="0" destOrd="0" presId="urn:microsoft.com/office/officeart/2005/8/layout/orgChart1"/>
    <dgm:cxn modelId="{76A2C79F-3CC8-49BA-ACCB-E07157E1AD3F}" type="presOf" srcId="{34471BFC-4B5E-4AFC-A0C8-DADEA755B51D}" destId="{5C2D067C-6D77-4F4E-BC7F-E680918C2F25}" srcOrd="1" destOrd="0" presId="urn:microsoft.com/office/officeart/2005/8/layout/orgChart1"/>
    <dgm:cxn modelId="{10FC3814-2E03-4E47-A3C0-CAF6C5F1012C}" srcId="{4B12CAC4-7BDC-4EFB-A278-BCB25A51604F}" destId="{9E2FFC74-1FD3-4C34-A54F-0A5D87045D9B}" srcOrd="2" destOrd="0" parTransId="{27552199-85F9-4487-BBE2-464A5574B375}" sibTransId="{B39400F9-B473-4E6E-A563-9507AA9CF4C1}"/>
    <dgm:cxn modelId="{D46FA465-DB53-4E49-93FF-C001E83814D4}" type="presOf" srcId="{A9B365C3-AE49-48C5-886D-FF0F13671FDC}" destId="{50F864EB-ACB9-4510-994C-625807C5432B}" srcOrd="0" destOrd="0" presId="urn:microsoft.com/office/officeart/2005/8/layout/orgChart1"/>
    <dgm:cxn modelId="{CE227918-4FA1-41E0-9D22-B50D90F828EF}" type="presOf" srcId="{E7CC7FCD-7FEA-4964-934E-2B1AFD02A367}" destId="{32BE463A-E68E-44E6-9310-3B32B066563E}" srcOrd="0" destOrd="0" presId="urn:microsoft.com/office/officeart/2005/8/layout/orgChart1"/>
    <dgm:cxn modelId="{94BEBFC7-2DE5-4C92-A151-61D045931A0D}" type="presOf" srcId="{11DE33B2-FAD3-481A-924C-06C75AD1D48C}" destId="{19E493A4-A344-412D-8890-DBAF85FE715E}" srcOrd="0" destOrd="0" presId="urn:microsoft.com/office/officeart/2005/8/layout/orgChart1"/>
    <dgm:cxn modelId="{BC96F2FA-0906-4F68-AA49-071CE3DE631B}" type="presOf" srcId="{BC0A1CE0-31E6-483E-A0E5-4472D9574542}" destId="{CFA27D8D-605E-4F19-BA9F-A6F2A6E53759}" srcOrd="0" destOrd="0" presId="urn:microsoft.com/office/officeart/2005/8/layout/orgChart1"/>
    <dgm:cxn modelId="{9EE7BA32-10F1-42EF-AA52-84085D9DC4C2}" type="presOf" srcId="{A9B365C3-AE49-48C5-886D-FF0F13671FDC}" destId="{29BEBB0F-F3E4-4EE4-8CD5-053732496BF2}" srcOrd="1" destOrd="0" presId="urn:microsoft.com/office/officeart/2005/8/layout/orgChart1"/>
    <dgm:cxn modelId="{934756D6-4C74-457E-93AA-C5860CCA50EB}" srcId="{7581DD1B-DD5E-4ABD-A291-4DA90C18485A}" destId="{2A1533BC-DBB9-4C40-8AB6-0A97B9F8E7CB}" srcOrd="1" destOrd="0" parTransId="{F1BB5F21-61D0-4496-8674-220CF429B5E7}" sibTransId="{1A5D9EA5-25A8-4F6C-8502-EB6E41C29F36}"/>
    <dgm:cxn modelId="{F15685DC-FB75-4283-A9DD-2ACEFF8B19F9}" type="presOf" srcId="{C10A6EE0-217F-4451-B28B-D78D34303A6F}" destId="{F4B97246-DCC8-4AF3-BA09-CBA3DF4B08C9}" srcOrd="1" destOrd="0" presId="urn:microsoft.com/office/officeart/2005/8/layout/orgChart1"/>
    <dgm:cxn modelId="{BE77CE9C-4AC6-4AD9-8CFB-5AC4BF56ECE9}" type="presOf" srcId="{593FC8B0-3307-4D71-96FE-1815C36C2290}" destId="{2E4AED9C-3338-4DD6-8140-B9C5272F53EC}" srcOrd="1" destOrd="0" presId="urn:microsoft.com/office/officeart/2005/8/layout/orgChart1"/>
    <dgm:cxn modelId="{2A8525C6-26F3-4F9D-AFCE-78258393D993}" type="presOf" srcId="{53A0A8F0-D4F7-478D-B234-52BFD332C9B8}" destId="{433C5938-A996-480F-B3C3-AE0B0DBFCED5}" srcOrd="1" destOrd="0" presId="urn:microsoft.com/office/officeart/2005/8/layout/orgChart1"/>
    <dgm:cxn modelId="{03CD8FB9-4FBE-4E92-9089-2A35189F708F}" srcId="{A9B365C3-AE49-48C5-886D-FF0F13671FDC}" destId="{01EA9CF0-BA2C-4A9D-BCAC-60228AB5612F}" srcOrd="3" destOrd="0" parTransId="{359FDF25-C130-4A9E-9CF5-BDD72F7D800B}" sibTransId="{BE29CD7B-75D9-45FC-961C-B9C6DC1A88B5}"/>
    <dgm:cxn modelId="{7E39E1C8-F666-48DF-B757-0A713A47AE4B}" srcId="{593FC8B0-3307-4D71-96FE-1815C36C2290}" destId="{4FFE86B2-6194-485E-BA34-BFB907CBE379}" srcOrd="3" destOrd="0" parTransId="{35C2E8A5-589B-4C75-9BD1-1D2895D8804D}" sibTransId="{68E6F914-B13E-4A0E-8EF4-605B628CC50C}"/>
    <dgm:cxn modelId="{6737651F-ED3A-4314-9D4F-24A2122B78AD}" srcId="{A9B365C3-AE49-48C5-886D-FF0F13671FDC}" destId="{5B295F19-D1DB-4DFD-8D69-77C9DEA6F37E}" srcOrd="2" destOrd="0" parTransId="{53009BA5-6FCA-4F90-8EB9-4F20CD77C662}" sibTransId="{05B07805-7A44-4BB8-ABF6-76698FE0CB13}"/>
    <dgm:cxn modelId="{0D514DBF-B758-4841-B6A3-0960534AB0A4}" type="presOf" srcId="{11DE33B2-FAD3-481A-924C-06C75AD1D48C}" destId="{75297E2C-CAC7-4F62-9638-2782D91A704F}" srcOrd="1" destOrd="0" presId="urn:microsoft.com/office/officeart/2005/8/layout/orgChart1"/>
    <dgm:cxn modelId="{CE56BCD9-BD54-4329-A885-E020C5404301}" srcId="{4B12CAC4-7BDC-4EFB-A278-BCB25A51604F}" destId="{AAB0EDE1-45CC-4DAB-A0AA-0ED2BAFD0E15}" srcOrd="0" destOrd="0" parTransId="{3364D6C5-2A3B-4C21-8FE1-2FC7C80E7323}" sibTransId="{9C0E440C-E28B-4F06-8F5E-81109B1641B6}"/>
    <dgm:cxn modelId="{D64DDE22-9269-41E0-9B6B-5817442B8268}" srcId="{042031E6-1FEC-49BC-BB6F-1B3D41B31BCB}" destId="{5940A2DF-1ED8-4C4E-91DD-DF86E97E3D92}" srcOrd="0" destOrd="0" parTransId="{E3371FA9-C5FC-4A2C-B2D2-42E3B37B4224}" sibTransId="{C04A67C4-706C-407E-BD71-9783C4C39EF0}"/>
    <dgm:cxn modelId="{6E71978A-6A54-4BAC-86EF-89AFADF1F436}" type="presOf" srcId="{CCDB0D3D-5F91-4CCC-AB2D-19ECF2205FFB}" destId="{C8FD07D6-7A27-4AF5-B155-990C44C876E2}" srcOrd="0" destOrd="0" presId="urn:microsoft.com/office/officeart/2005/8/layout/orgChart1"/>
    <dgm:cxn modelId="{E2A74031-314E-4CAB-A969-8DF3C062D083}" srcId="{4FFE86B2-6194-485E-BA34-BFB907CBE379}" destId="{F165DC16-343D-4846-AF30-EB9D7F786152}" srcOrd="0" destOrd="0" parTransId="{7D8570F3-48EE-4784-B3FA-2D41EBB40868}" sibTransId="{3EA10CB7-0C80-43DB-B249-94C1E5F42D25}"/>
    <dgm:cxn modelId="{B7EC61DF-6803-419B-BAB0-400F6D926F85}" type="presOf" srcId="{0D97DE1C-41A1-4FA7-A75E-6B409E3556FF}" destId="{57B9674E-A641-4E42-BCFD-E4F8538EB796}" srcOrd="0" destOrd="0" presId="urn:microsoft.com/office/officeart/2005/8/layout/orgChart1"/>
    <dgm:cxn modelId="{EF376D14-9767-4726-A3C6-3D5D36C55B6D}" type="presOf" srcId="{5FAFEEF4-F3BA-4BD0-81CE-8F5983A8363D}" destId="{3C23466E-822F-475D-ACEF-2F186429571C}" srcOrd="0" destOrd="0" presId="urn:microsoft.com/office/officeart/2005/8/layout/orgChart1"/>
    <dgm:cxn modelId="{1E0F84A2-3F9F-4B19-9066-99068D939B10}" type="presOf" srcId="{4B12CAC4-7BDC-4EFB-A278-BCB25A51604F}" destId="{0FDEC555-1B34-4A29-A0C8-CB9797D0683C}" srcOrd="1" destOrd="0" presId="urn:microsoft.com/office/officeart/2005/8/layout/orgChart1"/>
    <dgm:cxn modelId="{67DF942C-403C-46B2-8367-3A9BAE37C3C1}" type="presOf" srcId="{FAE47917-5E7E-4BA2-8910-63A9B5BC8080}" destId="{E3E3B27F-FFD3-4A98-9A62-4C844069453E}" srcOrd="0" destOrd="0" presId="urn:microsoft.com/office/officeart/2005/8/layout/orgChart1"/>
    <dgm:cxn modelId="{2A06A183-BF62-4006-A0FC-CEADE6316223}" type="presOf" srcId="{F165DC16-343D-4846-AF30-EB9D7F786152}" destId="{17C9072D-FF24-4790-AF47-B2E0D9584ABA}" srcOrd="0" destOrd="0" presId="urn:microsoft.com/office/officeart/2005/8/layout/orgChart1"/>
    <dgm:cxn modelId="{17213E84-B60E-40B6-B002-8CACCA658839}" type="presOf" srcId="{83E23FCC-37C6-408E-B79C-682BC524522F}" destId="{E2E26798-3373-4944-BE84-0669FBC7B235}" srcOrd="0" destOrd="0" presId="urn:microsoft.com/office/officeart/2005/8/layout/orgChart1"/>
    <dgm:cxn modelId="{54D2C4C3-2030-4231-AB73-1ED70D81BAC3}" type="presOf" srcId="{4FFE86B2-6194-485E-BA34-BFB907CBE379}" destId="{ABA7A5F0-D13E-437E-9099-F929CFAC3358}" srcOrd="1" destOrd="0" presId="urn:microsoft.com/office/officeart/2005/8/layout/orgChart1"/>
    <dgm:cxn modelId="{75838FAC-ADBE-4481-A051-969D1EEEB294}" type="presOf" srcId="{7581DD1B-DD5E-4ABD-A291-4DA90C18485A}" destId="{98363929-4CB6-4885-AE83-9C0946A64D9E}" srcOrd="1" destOrd="0" presId="urn:microsoft.com/office/officeart/2005/8/layout/orgChart1"/>
    <dgm:cxn modelId="{82BBA0B4-A127-4756-94CC-E4893759EC04}" type="presOf" srcId="{207318F9-0729-4004-8ED5-5776F61DA813}" destId="{6AC83E3D-DAC8-4B6B-89AD-D5E3FB68452B}" srcOrd="1" destOrd="0" presId="urn:microsoft.com/office/officeart/2005/8/layout/orgChart1"/>
    <dgm:cxn modelId="{BD8B755D-432E-44F7-BE72-CF9ABDDAA2BD}" type="presOf" srcId="{207318F9-0729-4004-8ED5-5776F61DA813}" destId="{40FCA2FB-0EDA-46F2-BB4C-6CBCF670CCDA}" srcOrd="0" destOrd="0" presId="urn:microsoft.com/office/officeart/2005/8/layout/orgChart1"/>
    <dgm:cxn modelId="{4BE3C10F-E721-4FB9-804D-F2BF24F79FC3}" type="presOf" srcId="{7AF61F63-5DF9-4C41-8231-7E89220C6CC8}" destId="{556D4619-FF32-446F-8D0C-8C3DA5C4E7FB}" srcOrd="0" destOrd="0" presId="urn:microsoft.com/office/officeart/2005/8/layout/orgChart1"/>
    <dgm:cxn modelId="{A0CAE66A-EB9D-4984-A737-C4ECF34DA767}" type="presOf" srcId="{C314C019-77E9-4AF9-8EE8-51486D00FA9D}" destId="{5403C931-9E91-4739-9DDA-E975683E3752}" srcOrd="1" destOrd="0" presId="urn:microsoft.com/office/officeart/2005/8/layout/orgChart1"/>
    <dgm:cxn modelId="{A02B8660-329A-4462-A424-26EB163EC293}" type="presOf" srcId="{53009BA5-6FCA-4F90-8EB9-4F20CD77C662}" destId="{DE22844F-B785-4A20-8E58-8BB1E8D44E6A}" srcOrd="0" destOrd="0" presId="urn:microsoft.com/office/officeart/2005/8/layout/orgChart1"/>
    <dgm:cxn modelId="{4BAAB57F-FF42-451B-A49E-909A3D2D421C}" type="presOf" srcId="{6D7255FD-5225-4602-BD44-8EC33FB5CAF0}" destId="{98C6F0D8-E511-46F7-A513-46CB2894B6F3}" srcOrd="0" destOrd="0" presId="urn:microsoft.com/office/officeart/2005/8/layout/orgChart1"/>
    <dgm:cxn modelId="{6BD6D1FB-79CB-4FDA-9A2F-30BD7E45E86E}" srcId="{593FC8B0-3307-4D71-96FE-1815C36C2290}" destId="{7581DD1B-DD5E-4ABD-A291-4DA90C18485A}" srcOrd="1" destOrd="0" parTransId="{E31C70A5-6AF2-47CF-9BC6-1863AE83ACF3}" sibTransId="{1A7ECFC7-FE2A-4F54-A947-5B912D4D17BE}"/>
    <dgm:cxn modelId="{7A9A5BC5-1E70-4424-8A94-B90F98EDC6A0}" srcId="{593FC8B0-3307-4D71-96FE-1815C36C2290}" destId="{A9B365C3-AE49-48C5-886D-FF0F13671FDC}" srcOrd="6" destOrd="0" parTransId="{58B22BB7-9455-4EE4-AD4B-45D66FB67C69}" sibTransId="{376DD600-DB77-4BBE-8432-34AC4B8C7AA7}"/>
    <dgm:cxn modelId="{6E84E7C4-DB41-406E-A8E3-F2F6D2B18329}" type="presOf" srcId="{22DC0D84-A6C6-4872-BBC5-0ADC39ADB396}" destId="{562A7BD3-EEE1-4223-ACDB-9118EDAAA6E6}" srcOrd="0" destOrd="0" presId="urn:microsoft.com/office/officeart/2005/8/layout/orgChart1"/>
    <dgm:cxn modelId="{99198059-37AE-4E4F-9435-2259D189475B}" srcId="{593FC8B0-3307-4D71-96FE-1815C36C2290}" destId="{042031E6-1FEC-49BC-BB6F-1B3D41B31BCB}" srcOrd="4" destOrd="0" parTransId="{DD4D341C-51A1-4CD7-B639-A7B199F610B0}" sibTransId="{846F115E-7868-4897-B868-D4BDF6706A99}"/>
    <dgm:cxn modelId="{7B72743C-3252-40CF-9A7F-4C6CEFC40A25}" srcId="{520BC441-672B-402B-8815-CADBD9A7F4B0}" destId="{593FC8B0-3307-4D71-96FE-1815C36C2290}" srcOrd="0" destOrd="0" parTransId="{E6BDAB15-A5AA-433E-9E97-D72DD696212F}" sibTransId="{AE7D0F1F-4E4A-440C-B4FD-AFB03E564CC4}"/>
    <dgm:cxn modelId="{8E4595FE-6742-43E8-961E-4E2A45D0A701}" type="presOf" srcId="{7A8AC790-0887-41BF-AE7A-14B92290CC0D}" destId="{3256FFAE-3955-4576-8DEF-4462FE21D0DC}" srcOrd="0" destOrd="0" presId="urn:microsoft.com/office/officeart/2005/8/layout/orgChart1"/>
    <dgm:cxn modelId="{758714DA-37BA-4005-9D36-08066A025555}" type="presOf" srcId="{7581DD1B-DD5E-4ABD-A291-4DA90C18485A}" destId="{099F5793-62FC-40C8-8ECC-8280D1940C7C}" srcOrd="0" destOrd="0" presId="urn:microsoft.com/office/officeart/2005/8/layout/orgChart1"/>
    <dgm:cxn modelId="{53392844-2D10-4489-B88D-B1724DC72807}" type="presOf" srcId="{35C2E8A5-589B-4C75-9BD1-1D2895D8804D}" destId="{4681946B-C739-40EE-BC65-8C3C682C9F90}" srcOrd="0" destOrd="0" presId="urn:microsoft.com/office/officeart/2005/8/layout/orgChart1"/>
    <dgm:cxn modelId="{189E7767-A0FE-4737-B2CC-2C471385D8F6}" type="presOf" srcId="{DAEE88FB-6321-4380-8E96-81F7B869E92B}" destId="{72F60DF7-5986-40E0-B5CE-7750576355CE}" srcOrd="0" destOrd="0" presId="urn:microsoft.com/office/officeart/2005/8/layout/orgChart1"/>
    <dgm:cxn modelId="{870838E1-48B7-438D-BB61-18A6F292E9E0}" type="presOf" srcId="{4FFE86B2-6194-485E-BA34-BFB907CBE379}" destId="{045B1112-825A-44DF-8886-B41F0D3D9652}" srcOrd="0" destOrd="0" presId="urn:microsoft.com/office/officeart/2005/8/layout/orgChart1"/>
    <dgm:cxn modelId="{40568BFB-FA1B-4528-85F6-7ED6C728C7A5}" type="presOf" srcId="{4B12CAC4-7BDC-4EFB-A278-BCB25A51604F}" destId="{C07E4BC1-6009-410F-8673-D4D1F8431C0D}" srcOrd="0" destOrd="0" presId="urn:microsoft.com/office/officeart/2005/8/layout/orgChart1"/>
    <dgm:cxn modelId="{E2CEBB18-684C-4E53-87BE-A82E84440D89}" type="presOf" srcId="{C714AA2A-0808-4657-918E-AB2B01CB8D7D}" destId="{9EEF7E0E-8A94-4292-A693-0FEED3855F4F}" srcOrd="0" destOrd="0" presId="urn:microsoft.com/office/officeart/2005/8/layout/orgChart1"/>
    <dgm:cxn modelId="{2ECB8BD6-EBF0-4E8A-8BDA-1C83D593C8B8}" type="presOf" srcId="{58B22BB7-9455-4EE4-AD4B-45D66FB67C69}" destId="{78C044B6-35F5-4725-8059-7206E11A55DF}" srcOrd="0" destOrd="0" presId="urn:microsoft.com/office/officeart/2005/8/layout/orgChart1"/>
    <dgm:cxn modelId="{44858CAF-FB36-4122-B33B-186B21BA7588}" type="presOf" srcId="{53A0A8F0-D4F7-478D-B234-52BFD332C9B8}" destId="{006F91A2-715E-4F16-8249-C5FE7D1CAFEB}" srcOrd="0" destOrd="0" presId="urn:microsoft.com/office/officeart/2005/8/layout/orgChart1"/>
    <dgm:cxn modelId="{4AF8B46F-54A4-418A-9D0A-B4D8D7F78FF9}" srcId="{7581DD1B-DD5E-4ABD-A291-4DA90C18485A}" destId="{7AF61F63-5DF9-4C41-8231-7E89220C6CC8}" srcOrd="2" destOrd="0" parTransId="{83E23FCC-37C6-408E-B79C-682BC524522F}" sibTransId="{29B85362-8293-4219-95C8-D235B8E4B263}"/>
    <dgm:cxn modelId="{FDBDB7AC-8C86-420B-BFF5-D5760B73339F}" srcId="{593FC8B0-3307-4D71-96FE-1815C36C2290}" destId="{5FAFEEF4-F3BA-4BD0-81CE-8F5983A8363D}" srcOrd="2" destOrd="0" parTransId="{0D97DE1C-41A1-4FA7-A75E-6B409E3556FF}" sibTransId="{59225A51-ABC7-4D69-8AA0-F52533DDF6B9}"/>
    <dgm:cxn modelId="{CB8DFFAC-3943-4001-B814-5D856CB62254}" type="presOf" srcId="{69279747-5765-4FD6-944D-814F026AC700}" destId="{8626D57E-19B1-44B6-A125-5364C3D1DB79}" srcOrd="0" destOrd="0" presId="urn:microsoft.com/office/officeart/2005/8/layout/orgChart1"/>
    <dgm:cxn modelId="{E32212CE-DB3D-427E-90D0-1CD73FA9C6A7}" type="presOf" srcId="{359FDF25-C130-4A9E-9CF5-BDD72F7D800B}" destId="{AEFBABDD-9469-4A84-B29D-34616BE17EDB}" srcOrd="0" destOrd="0" presId="urn:microsoft.com/office/officeart/2005/8/layout/orgChart1"/>
    <dgm:cxn modelId="{0E3380CE-3651-47BC-8E6D-64C4A3EF8DCF}" type="presOf" srcId="{042031E6-1FEC-49BC-BB6F-1B3D41B31BCB}" destId="{F6D2FF61-DCF6-46D7-9A6E-87290DFA9D3C}" srcOrd="1" destOrd="0" presId="urn:microsoft.com/office/officeart/2005/8/layout/orgChart1"/>
    <dgm:cxn modelId="{09D8A1AB-A34C-49AF-A6AE-4A70853EA90C}" type="presOf" srcId="{7AF61F63-5DF9-4C41-8231-7E89220C6CC8}" destId="{DFE2172F-2C30-420E-AD08-88CD7A355288}" srcOrd="1" destOrd="0" presId="urn:microsoft.com/office/officeart/2005/8/layout/orgChart1"/>
    <dgm:cxn modelId="{9CE2B41A-E50A-4B3C-90D7-90551FC6081E}" srcId="{593FC8B0-3307-4D71-96FE-1815C36C2290}" destId="{DAEE88FB-6321-4380-8E96-81F7B869E92B}" srcOrd="5" destOrd="0" parTransId="{6D7255FD-5225-4602-BD44-8EC33FB5CAF0}" sibTransId="{C3FF4259-79BF-4C66-9FD0-090F3FC4FF8D}"/>
    <dgm:cxn modelId="{F6854B7C-74B9-48D1-9E12-3F4A0A7A212F}" type="presOf" srcId="{85560539-FBA0-40F0-8063-71C2AD778306}" destId="{69A058AC-54A8-4596-A4C5-F4553774A700}" srcOrd="1" destOrd="0" presId="urn:microsoft.com/office/officeart/2005/8/layout/orgChart1"/>
    <dgm:cxn modelId="{E9CF57C5-FA98-402B-AFEB-0ECDC959A111}" srcId="{593FC8B0-3307-4D71-96FE-1815C36C2290}" destId="{4B12CAC4-7BDC-4EFB-A278-BCB25A51604F}" srcOrd="0" destOrd="0" parTransId="{5E94C368-D7E4-4B04-AF90-358D470B80D8}" sibTransId="{F9034CD1-46C8-4556-B7AF-29D8E3CF2F7F}"/>
    <dgm:cxn modelId="{342CFD09-E13A-4F37-A3C9-1713C6CB01A3}" type="presOf" srcId="{C10A6EE0-217F-4451-B28B-D78D34303A6F}" destId="{CBE59534-A03D-4327-A055-E69AAB467CB1}" srcOrd="0" destOrd="0" presId="urn:microsoft.com/office/officeart/2005/8/layout/orgChart1"/>
    <dgm:cxn modelId="{272102E7-485A-4773-85CD-E6C0BEEB8927}" type="presOf" srcId="{BCBE80FD-40F0-40EA-98D9-CAD85DD179A6}" destId="{D896B7EB-E2D1-4D93-B925-4ACFB5D0C87F}" srcOrd="0" destOrd="0" presId="urn:microsoft.com/office/officeart/2005/8/layout/orgChart1"/>
    <dgm:cxn modelId="{5B95A8CE-089F-4A60-A98D-685E4E35F975}" type="presOf" srcId="{5FAFEEF4-F3BA-4BD0-81CE-8F5983A8363D}" destId="{1BF46069-1BB2-48A6-B824-0AEADB39AB42}" srcOrd="1" destOrd="0" presId="urn:microsoft.com/office/officeart/2005/8/layout/orgChart1"/>
    <dgm:cxn modelId="{D9EFC07D-0407-4E5A-895E-41789E0DDCC1}" type="presOf" srcId="{9AFC6AB0-909F-40CA-AFCA-882E0DC0EA2F}" destId="{773E1D21-9393-462F-A100-08EAD9CA00D8}" srcOrd="0" destOrd="0" presId="urn:microsoft.com/office/officeart/2005/8/layout/orgChart1"/>
    <dgm:cxn modelId="{FBE2955C-9434-4785-A620-A5EC60F6FAFB}" type="presOf" srcId="{DD4D341C-51A1-4CD7-B639-A7B199F610B0}" destId="{C1A6F6DA-DEF5-4CDE-9DD7-503BDBAE171F}" srcOrd="0" destOrd="0" presId="urn:microsoft.com/office/officeart/2005/8/layout/orgChart1"/>
    <dgm:cxn modelId="{64D136AA-5F6F-4288-BD8E-8D1F72052CA9}" type="presOf" srcId="{5BE00699-3919-4491-BAA4-F2FBCC5D38A6}" destId="{F9482875-C1B4-481B-AA3A-CB1A194D61DE}" srcOrd="1" destOrd="0" presId="urn:microsoft.com/office/officeart/2005/8/layout/orgChart1"/>
    <dgm:cxn modelId="{FA44E80A-8A23-4DBD-B5D1-DB50C1266464}" srcId="{A9B365C3-AE49-48C5-886D-FF0F13671FDC}" destId="{53A0A8F0-D4F7-478D-B234-52BFD332C9B8}" srcOrd="0" destOrd="0" parTransId="{22DC0D84-A6C6-4872-BBC5-0ADC39ADB396}" sibTransId="{9EC2A4CB-F8C9-4E1B-A902-FC296433069B}"/>
    <dgm:cxn modelId="{332B9B86-BA63-4CB7-87D9-058C19DE0141}" type="presOf" srcId="{E3371FA9-C5FC-4A2C-B2D2-42E3B37B4224}" destId="{44DE8D82-A128-44BC-98AF-D92171EA5785}" srcOrd="0" destOrd="0" presId="urn:microsoft.com/office/officeart/2005/8/layout/orgChart1"/>
    <dgm:cxn modelId="{D3AB504B-B3C6-439E-8205-8E7F81C61B70}" type="presOf" srcId="{AAB0EDE1-45CC-4DAB-A0AA-0ED2BAFD0E15}" destId="{6E7964CC-BC4F-4EC9-92E0-8540F1B5FE47}" srcOrd="1" destOrd="0" presId="urn:microsoft.com/office/officeart/2005/8/layout/orgChart1"/>
    <dgm:cxn modelId="{1B5B726D-FE55-4E79-ACAA-490A739B48A3}" type="presOf" srcId="{C314C019-77E9-4AF9-8EE8-51486D00FA9D}" destId="{ABE6F260-FE20-4506-9A70-0784066EEA67}" srcOrd="0" destOrd="0" presId="urn:microsoft.com/office/officeart/2005/8/layout/orgChart1"/>
    <dgm:cxn modelId="{CA247438-FDFB-4315-8536-7F19B36567D6}" type="presOf" srcId="{4256A75F-B13D-4AB5-B4AE-B5F01777553C}" destId="{6A8310B2-938B-4344-99A3-B2C89236FA42}" srcOrd="1" destOrd="0" presId="urn:microsoft.com/office/officeart/2005/8/layout/orgChart1"/>
    <dgm:cxn modelId="{C92B5752-728F-44CD-90FC-A962F7A05BE3}" type="presOf" srcId="{4AAED75E-01D2-4EDB-B03A-F3B4F6552A72}" destId="{1D9878EC-E821-45FD-91C3-139A08F8BB35}" srcOrd="0" destOrd="0" presId="urn:microsoft.com/office/officeart/2005/8/layout/orgChart1"/>
    <dgm:cxn modelId="{E1F8B247-D9B8-4106-AD76-7BAAE2616EBE}" type="presOf" srcId="{9AFC6AB0-909F-40CA-AFCA-882E0DC0EA2F}" destId="{FE54EAA6-249B-4972-A30D-6D06B37F3AB0}" srcOrd="1" destOrd="0" presId="urn:microsoft.com/office/officeart/2005/8/layout/orgChart1"/>
    <dgm:cxn modelId="{735E3C35-BBD9-460E-B29B-603DDFD467A3}" type="presOf" srcId="{573CD011-077D-4D47-9C04-24A8FB9B3EC9}" destId="{582B2FC2-4A0C-4D8A-95B0-0347D87C5E6B}" srcOrd="0" destOrd="0" presId="urn:microsoft.com/office/officeart/2005/8/layout/orgChart1"/>
    <dgm:cxn modelId="{C4F00F70-D206-402F-868B-D74D453FB659}" type="presOf" srcId="{3364D6C5-2A3B-4C21-8FE1-2FC7C80E7323}" destId="{23E8F0F8-C012-4AF1-B0C2-8F7236347D92}" srcOrd="0" destOrd="0" presId="urn:microsoft.com/office/officeart/2005/8/layout/orgChart1"/>
    <dgm:cxn modelId="{1A2F8EC2-6507-4406-97EF-0405948CD175}" srcId="{A9B365C3-AE49-48C5-886D-FF0F13671FDC}" destId="{C314C019-77E9-4AF9-8EE8-51486D00FA9D}" srcOrd="1" destOrd="0" parTransId="{BCBE80FD-40F0-40EA-98D9-CAD85DD179A6}" sibTransId="{110FCA27-58A9-41F6-B413-028A1A05A7F9}"/>
    <dgm:cxn modelId="{F23B8B3A-8A47-440A-A909-224D70BA2231}" type="presOf" srcId="{5B295F19-D1DB-4DFD-8D69-77C9DEA6F37E}" destId="{EC1B2F2C-DAB7-481E-AFEB-4C8998CA186A}" srcOrd="1" destOrd="0" presId="urn:microsoft.com/office/officeart/2005/8/layout/orgChart1"/>
    <dgm:cxn modelId="{0860F52C-F799-49CC-9966-D16D9998F846}" type="presOf" srcId="{5940A2DF-1ED8-4C4E-91DD-DF86E97E3D92}" destId="{DFF4FCCE-1139-46F2-8737-531CB43EA424}" srcOrd="0" destOrd="0" presId="urn:microsoft.com/office/officeart/2005/8/layout/orgChart1"/>
    <dgm:cxn modelId="{B52D620D-E2E4-4CC5-91EA-9AF72770EBFF}" type="presOf" srcId="{593FC8B0-3307-4D71-96FE-1815C36C2290}" destId="{0390CD28-112E-4A44-82A5-4C513A72E127}" srcOrd="0" destOrd="0" presId="urn:microsoft.com/office/officeart/2005/8/layout/orgChart1"/>
    <dgm:cxn modelId="{2A982345-04C2-46CB-B014-0C5B31CA949D}" type="presOf" srcId="{042031E6-1FEC-49BC-BB6F-1B3D41B31BCB}" destId="{06402F14-6089-482B-8A93-ACC81EC269B3}" srcOrd="0" destOrd="0" presId="urn:microsoft.com/office/officeart/2005/8/layout/orgChart1"/>
    <dgm:cxn modelId="{B059FB45-64B7-4A6B-AD16-AB258A7926C7}" srcId="{7581DD1B-DD5E-4ABD-A291-4DA90C18485A}" destId="{34471BFC-4B5E-4AFC-A0C8-DADEA755B51D}" srcOrd="0" destOrd="0" parTransId="{C714AA2A-0808-4657-918E-AB2B01CB8D7D}" sibTransId="{05332BAF-9152-413D-A972-5AC386032733}"/>
    <dgm:cxn modelId="{B5E8B6A9-27DC-44EE-A3A0-8666FFF2A111}" type="presOf" srcId="{5940A2DF-1ED8-4C4E-91DD-DF86E97E3D92}" destId="{BEF0D728-80F9-4D80-B00F-F3BFECD8E174}" srcOrd="1" destOrd="0" presId="urn:microsoft.com/office/officeart/2005/8/layout/orgChart1"/>
    <dgm:cxn modelId="{BC001ED8-3357-4403-BC70-DDBECEF7F22C}" type="presOf" srcId="{FAE47917-5E7E-4BA2-8910-63A9B5BC8080}" destId="{052DE306-4A61-4DB2-B580-51797607DA22}" srcOrd="1" destOrd="0" presId="urn:microsoft.com/office/officeart/2005/8/layout/orgChart1"/>
    <dgm:cxn modelId="{25FC489E-6FD7-4995-9507-E41039159DEF}" type="presParOf" srcId="{B1FB8865-1706-4F06-8F76-04088358A93E}" destId="{B4CBA79A-42DA-490D-8E05-96E5CD77BBC5}" srcOrd="0" destOrd="0" presId="urn:microsoft.com/office/officeart/2005/8/layout/orgChart1"/>
    <dgm:cxn modelId="{E04DB8A8-E902-4F3F-8BA2-E5F7C9342F5F}" type="presParOf" srcId="{B4CBA79A-42DA-490D-8E05-96E5CD77BBC5}" destId="{D92A41DC-34E3-4C3F-B36E-0D23353D4FD3}" srcOrd="0" destOrd="0" presId="urn:microsoft.com/office/officeart/2005/8/layout/orgChart1"/>
    <dgm:cxn modelId="{757E6112-6A69-499E-9E22-30730FA213FB}" type="presParOf" srcId="{D92A41DC-34E3-4C3F-B36E-0D23353D4FD3}" destId="{0390CD28-112E-4A44-82A5-4C513A72E127}" srcOrd="0" destOrd="0" presId="urn:microsoft.com/office/officeart/2005/8/layout/orgChart1"/>
    <dgm:cxn modelId="{665F1A50-CA9D-4A9C-A35F-D9F27EAECBBE}" type="presParOf" srcId="{D92A41DC-34E3-4C3F-B36E-0D23353D4FD3}" destId="{2E4AED9C-3338-4DD6-8140-B9C5272F53EC}" srcOrd="1" destOrd="0" presId="urn:microsoft.com/office/officeart/2005/8/layout/orgChart1"/>
    <dgm:cxn modelId="{6FD9FC25-067B-4248-8B11-02059969C538}" type="presParOf" srcId="{B4CBA79A-42DA-490D-8E05-96E5CD77BBC5}" destId="{869C57C5-7E84-4FC1-A158-687D5F74E8D1}" srcOrd="1" destOrd="0" presId="urn:microsoft.com/office/officeart/2005/8/layout/orgChart1"/>
    <dgm:cxn modelId="{6FA34BC4-5EC7-4686-8505-62980B091CCB}" type="presParOf" srcId="{869C57C5-7E84-4FC1-A158-687D5F74E8D1}" destId="{8A0BA548-8755-4897-9DD0-D2533BFC375B}" srcOrd="0" destOrd="0" presId="urn:microsoft.com/office/officeart/2005/8/layout/orgChart1"/>
    <dgm:cxn modelId="{9AF6D060-3BAA-4A80-BB9B-7E8C88018B9F}" type="presParOf" srcId="{869C57C5-7E84-4FC1-A158-687D5F74E8D1}" destId="{CFFBD5FE-6100-4464-AD50-78752637A0CA}" srcOrd="1" destOrd="0" presId="urn:microsoft.com/office/officeart/2005/8/layout/orgChart1"/>
    <dgm:cxn modelId="{AE623EFC-23B3-4219-9174-35445D8266A5}" type="presParOf" srcId="{CFFBD5FE-6100-4464-AD50-78752637A0CA}" destId="{B18B7ABB-F30A-43E7-97CB-C08662B8E2DF}" srcOrd="0" destOrd="0" presId="urn:microsoft.com/office/officeart/2005/8/layout/orgChart1"/>
    <dgm:cxn modelId="{2BA3366F-9089-4D85-B674-4C15338B77A9}" type="presParOf" srcId="{B18B7ABB-F30A-43E7-97CB-C08662B8E2DF}" destId="{C07E4BC1-6009-410F-8673-D4D1F8431C0D}" srcOrd="0" destOrd="0" presId="urn:microsoft.com/office/officeart/2005/8/layout/orgChart1"/>
    <dgm:cxn modelId="{788E4596-EA64-4354-A734-4D92503A0F6F}" type="presParOf" srcId="{B18B7ABB-F30A-43E7-97CB-C08662B8E2DF}" destId="{0FDEC555-1B34-4A29-A0C8-CB9797D0683C}" srcOrd="1" destOrd="0" presId="urn:microsoft.com/office/officeart/2005/8/layout/orgChart1"/>
    <dgm:cxn modelId="{8506361B-38AC-477F-988E-AB252EEBAE2F}" type="presParOf" srcId="{CFFBD5FE-6100-4464-AD50-78752637A0CA}" destId="{570104A0-B8BE-4477-9799-69C3CB31E2E3}" srcOrd="1" destOrd="0" presId="urn:microsoft.com/office/officeart/2005/8/layout/orgChart1"/>
    <dgm:cxn modelId="{3D8B5AF4-3EE6-4183-B064-A79EC8FDA260}" type="presParOf" srcId="{570104A0-B8BE-4477-9799-69C3CB31E2E3}" destId="{23E8F0F8-C012-4AF1-B0C2-8F7236347D92}" srcOrd="0" destOrd="0" presId="urn:microsoft.com/office/officeart/2005/8/layout/orgChart1"/>
    <dgm:cxn modelId="{401F2221-241F-4114-8AD4-D7CA70DE3BEA}" type="presParOf" srcId="{570104A0-B8BE-4477-9799-69C3CB31E2E3}" destId="{9EE641BA-9122-400B-9D65-0F414D2CEA62}" srcOrd="1" destOrd="0" presId="urn:microsoft.com/office/officeart/2005/8/layout/orgChart1"/>
    <dgm:cxn modelId="{0F6D5350-53F4-4B99-BE55-6C31C4ABDE72}" type="presParOf" srcId="{9EE641BA-9122-400B-9D65-0F414D2CEA62}" destId="{7568FC26-FAD4-4026-B78E-54488935CB35}" srcOrd="0" destOrd="0" presId="urn:microsoft.com/office/officeart/2005/8/layout/orgChart1"/>
    <dgm:cxn modelId="{0BB135E4-E15E-4965-B12F-109AB9E02D81}" type="presParOf" srcId="{7568FC26-FAD4-4026-B78E-54488935CB35}" destId="{B149951E-61DB-4666-8545-B63BE9DFB708}" srcOrd="0" destOrd="0" presId="urn:microsoft.com/office/officeart/2005/8/layout/orgChart1"/>
    <dgm:cxn modelId="{BC1E487A-B1DD-40CB-9FD3-0FC91D120FFC}" type="presParOf" srcId="{7568FC26-FAD4-4026-B78E-54488935CB35}" destId="{6E7964CC-BC4F-4EC9-92E0-8540F1B5FE47}" srcOrd="1" destOrd="0" presId="urn:microsoft.com/office/officeart/2005/8/layout/orgChart1"/>
    <dgm:cxn modelId="{137B1B8C-DBB3-43AF-B148-65178230FFA3}" type="presParOf" srcId="{9EE641BA-9122-400B-9D65-0F414D2CEA62}" destId="{93FCDFE1-8C9A-4A26-A5F2-575EA34C9BE6}" srcOrd="1" destOrd="0" presId="urn:microsoft.com/office/officeart/2005/8/layout/orgChart1"/>
    <dgm:cxn modelId="{FA0D0370-9299-419A-BCD5-49A0CA622BD7}" type="presParOf" srcId="{9EE641BA-9122-400B-9D65-0F414D2CEA62}" destId="{442B95E5-0BC5-406C-9C08-5049A1C8C824}" srcOrd="2" destOrd="0" presId="urn:microsoft.com/office/officeart/2005/8/layout/orgChart1"/>
    <dgm:cxn modelId="{0AD2E0B9-DA0C-4F77-8B6F-E1432530B343}" type="presParOf" srcId="{570104A0-B8BE-4477-9799-69C3CB31E2E3}" destId="{C8FD07D6-7A27-4AF5-B155-990C44C876E2}" srcOrd="2" destOrd="0" presId="urn:microsoft.com/office/officeart/2005/8/layout/orgChart1"/>
    <dgm:cxn modelId="{CBCD16F2-BF54-4189-8117-602C973B4A70}" type="presParOf" srcId="{570104A0-B8BE-4477-9799-69C3CB31E2E3}" destId="{5D9FA673-AA37-432F-9596-4B23F026D835}" srcOrd="3" destOrd="0" presId="urn:microsoft.com/office/officeart/2005/8/layout/orgChart1"/>
    <dgm:cxn modelId="{EB2029F3-F547-4EE6-A6B3-3C144598887D}" type="presParOf" srcId="{5D9FA673-AA37-432F-9596-4B23F026D835}" destId="{F8ADCBA5-3732-4B70-8D5B-7C5A16C991DD}" srcOrd="0" destOrd="0" presId="urn:microsoft.com/office/officeart/2005/8/layout/orgChart1"/>
    <dgm:cxn modelId="{4885CFC0-0545-46CD-A9D2-E3E4AE49B19C}" type="presParOf" srcId="{F8ADCBA5-3732-4B70-8D5B-7C5A16C991DD}" destId="{CBE59534-A03D-4327-A055-E69AAB467CB1}" srcOrd="0" destOrd="0" presId="urn:microsoft.com/office/officeart/2005/8/layout/orgChart1"/>
    <dgm:cxn modelId="{BA71880E-D581-4162-9451-094FCEFE1A88}" type="presParOf" srcId="{F8ADCBA5-3732-4B70-8D5B-7C5A16C991DD}" destId="{F4B97246-DCC8-4AF3-BA09-CBA3DF4B08C9}" srcOrd="1" destOrd="0" presId="urn:microsoft.com/office/officeart/2005/8/layout/orgChart1"/>
    <dgm:cxn modelId="{7C6B4467-AB1A-415C-AB53-C29784614039}" type="presParOf" srcId="{5D9FA673-AA37-432F-9596-4B23F026D835}" destId="{62CEED42-844B-4EA0-B1C3-EEF1D6407AB6}" srcOrd="1" destOrd="0" presId="urn:microsoft.com/office/officeart/2005/8/layout/orgChart1"/>
    <dgm:cxn modelId="{31D7A589-600E-4E45-AD2C-15D2E4DAE7A6}" type="presParOf" srcId="{5D9FA673-AA37-432F-9596-4B23F026D835}" destId="{3DF7242F-24A7-4DF1-9BB4-6F0EFF7B41BE}" srcOrd="2" destOrd="0" presId="urn:microsoft.com/office/officeart/2005/8/layout/orgChart1"/>
    <dgm:cxn modelId="{529CC526-3338-47CA-A73A-8C0FCFF46FFD}" type="presParOf" srcId="{570104A0-B8BE-4477-9799-69C3CB31E2E3}" destId="{E1F19691-7A38-4A52-928C-361759A37279}" srcOrd="4" destOrd="0" presId="urn:microsoft.com/office/officeart/2005/8/layout/orgChart1"/>
    <dgm:cxn modelId="{3246732B-F945-418A-A1B9-3A51F74085AC}" type="presParOf" srcId="{570104A0-B8BE-4477-9799-69C3CB31E2E3}" destId="{5B1A1DB6-7DF4-4106-AF0A-29AE442F680D}" srcOrd="5" destOrd="0" presId="urn:microsoft.com/office/officeart/2005/8/layout/orgChart1"/>
    <dgm:cxn modelId="{7AD1E060-03BD-4BFD-B6AF-8B22FE281987}" type="presParOf" srcId="{5B1A1DB6-7DF4-4106-AF0A-29AE442F680D}" destId="{F71EA54C-F802-485A-80CB-D6A16EDCDC63}" srcOrd="0" destOrd="0" presId="urn:microsoft.com/office/officeart/2005/8/layout/orgChart1"/>
    <dgm:cxn modelId="{0111B86E-E031-43A4-8BCA-B0DDC39D1658}" type="presParOf" srcId="{F71EA54C-F802-485A-80CB-D6A16EDCDC63}" destId="{13B5D929-ADB2-4AB2-BB82-4106BA3B048D}" srcOrd="0" destOrd="0" presId="urn:microsoft.com/office/officeart/2005/8/layout/orgChart1"/>
    <dgm:cxn modelId="{2867D224-0E5B-4D30-B3D3-F1F4212E0962}" type="presParOf" srcId="{F71EA54C-F802-485A-80CB-D6A16EDCDC63}" destId="{3D873EE6-C278-48C2-BA57-BB42A958CE1E}" srcOrd="1" destOrd="0" presId="urn:microsoft.com/office/officeart/2005/8/layout/orgChart1"/>
    <dgm:cxn modelId="{EDC4FAD7-887F-4957-9966-24C0DD4E617F}" type="presParOf" srcId="{5B1A1DB6-7DF4-4106-AF0A-29AE442F680D}" destId="{3FB28CF8-3BAA-403B-B2D1-597C7F018BD3}" srcOrd="1" destOrd="0" presId="urn:microsoft.com/office/officeart/2005/8/layout/orgChart1"/>
    <dgm:cxn modelId="{DBE1D714-AAE1-44CC-AC93-EDB7A7DAA1D9}" type="presParOf" srcId="{5B1A1DB6-7DF4-4106-AF0A-29AE442F680D}" destId="{85CE1406-AE39-4E3B-B17A-13A6822AE050}" srcOrd="2" destOrd="0" presId="urn:microsoft.com/office/officeart/2005/8/layout/orgChart1"/>
    <dgm:cxn modelId="{E4E2551F-D10E-4C30-9D93-7816E4FBBD11}" type="presParOf" srcId="{CFFBD5FE-6100-4464-AD50-78752637A0CA}" destId="{7FF8BCE5-2D4C-4265-AECE-BBB0FD40B98F}" srcOrd="2" destOrd="0" presId="urn:microsoft.com/office/officeart/2005/8/layout/orgChart1"/>
    <dgm:cxn modelId="{F23096F6-9925-4D44-89AD-4717B4DD9531}" type="presParOf" srcId="{869C57C5-7E84-4FC1-A158-687D5F74E8D1}" destId="{2B823DBB-C469-45C6-B5CD-02A1B2484F83}" srcOrd="2" destOrd="0" presId="urn:microsoft.com/office/officeart/2005/8/layout/orgChart1"/>
    <dgm:cxn modelId="{69B46373-239E-4F8E-991D-BC46CF49F24A}" type="presParOf" srcId="{869C57C5-7E84-4FC1-A158-687D5F74E8D1}" destId="{3961C83F-FC61-4E0A-94B1-BEC74E165FB6}" srcOrd="3" destOrd="0" presId="urn:microsoft.com/office/officeart/2005/8/layout/orgChart1"/>
    <dgm:cxn modelId="{EEB408B7-D237-4FEC-AC47-424350F7859E}" type="presParOf" srcId="{3961C83F-FC61-4E0A-94B1-BEC74E165FB6}" destId="{676C0180-5489-45A4-8909-1AC449D3C8C8}" srcOrd="0" destOrd="0" presId="urn:microsoft.com/office/officeart/2005/8/layout/orgChart1"/>
    <dgm:cxn modelId="{06527747-8277-4BC1-A3C9-5DA7A7C7D5B1}" type="presParOf" srcId="{676C0180-5489-45A4-8909-1AC449D3C8C8}" destId="{099F5793-62FC-40C8-8ECC-8280D1940C7C}" srcOrd="0" destOrd="0" presId="urn:microsoft.com/office/officeart/2005/8/layout/orgChart1"/>
    <dgm:cxn modelId="{5CD1DBCA-7311-443B-A24C-F32015D7D21C}" type="presParOf" srcId="{676C0180-5489-45A4-8909-1AC449D3C8C8}" destId="{98363929-4CB6-4885-AE83-9C0946A64D9E}" srcOrd="1" destOrd="0" presId="urn:microsoft.com/office/officeart/2005/8/layout/orgChart1"/>
    <dgm:cxn modelId="{3BBE42CA-2F42-4F6C-8D95-5B75342186FB}" type="presParOf" srcId="{3961C83F-FC61-4E0A-94B1-BEC74E165FB6}" destId="{54DE15F9-8E84-4C9C-B885-CE6723C02372}" srcOrd="1" destOrd="0" presId="urn:microsoft.com/office/officeart/2005/8/layout/orgChart1"/>
    <dgm:cxn modelId="{62AC53FE-9D0C-4E0A-8E27-2CDF679C4E4D}" type="presParOf" srcId="{54DE15F9-8E84-4C9C-B885-CE6723C02372}" destId="{9EEF7E0E-8A94-4292-A693-0FEED3855F4F}" srcOrd="0" destOrd="0" presId="urn:microsoft.com/office/officeart/2005/8/layout/orgChart1"/>
    <dgm:cxn modelId="{F54E0315-E35A-446B-85E7-AC11EC4AFF15}" type="presParOf" srcId="{54DE15F9-8E84-4C9C-B885-CE6723C02372}" destId="{E223367E-F5C7-4AE8-9D99-BD430FE8B276}" srcOrd="1" destOrd="0" presId="urn:microsoft.com/office/officeart/2005/8/layout/orgChart1"/>
    <dgm:cxn modelId="{DA56B77F-8731-492F-A9E1-865A88AE0D59}" type="presParOf" srcId="{E223367E-F5C7-4AE8-9D99-BD430FE8B276}" destId="{B755372E-10CC-4F75-8476-AF6F9B20554A}" srcOrd="0" destOrd="0" presId="urn:microsoft.com/office/officeart/2005/8/layout/orgChart1"/>
    <dgm:cxn modelId="{261F2BD0-B214-4DF1-9C7D-E82453A37EA1}" type="presParOf" srcId="{B755372E-10CC-4F75-8476-AF6F9B20554A}" destId="{EB67F3CB-3A50-47C3-B2E7-C5EB97E0B1BA}" srcOrd="0" destOrd="0" presId="urn:microsoft.com/office/officeart/2005/8/layout/orgChart1"/>
    <dgm:cxn modelId="{3182152E-F041-4CC9-AA9C-8652FB58D3E1}" type="presParOf" srcId="{B755372E-10CC-4F75-8476-AF6F9B20554A}" destId="{5C2D067C-6D77-4F4E-BC7F-E680918C2F25}" srcOrd="1" destOrd="0" presId="urn:microsoft.com/office/officeart/2005/8/layout/orgChart1"/>
    <dgm:cxn modelId="{2B688D8E-585D-41B1-8F97-DF9959B83E9F}" type="presParOf" srcId="{E223367E-F5C7-4AE8-9D99-BD430FE8B276}" destId="{EC363F70-0DEE-44C6-8F5E-834AD0B02DF6}" srcOrd="1" destOrd="0" presId="urn:microsoft.com/office/officeart/2005/8/layout/orgChart1"/>
    <dgm:cxn modelId="{F59822C7-8687-4305-8E79-D5EBFEE8A802}" type="presParOf" srcId="{E223367E-F5C7-4AE8-9D99-BD430FE8B276}" destId="{8CF7973E-0566-467C-BEB6-61FC767ECC76}" srcOrd="2" destOrd="0" presId="urn:microsoft.com/office/officeart/2005/8/layout/orgChart1"/>
    <dgm:cxn modelId="{95D962A2-50F0-49C7-B8CA-A57C56DE1722}" type="presParOf" srcId="{54DE15F9-8E84-4C9C-B885-CE6723C02372}" destId="{C8AF4BEC-0470-4CA2-948F-9A3CE4C54223}" srcOrd="2" destOrd="0" presId="urn:microsoft.com/office/officeart/2005/8/layout/orgChart1"/>
    <dgm:cxn modelId="{3B44CE6B-8721-4C75-BD78-1E158EA73451}" type="presParOf" srcId="{54DE15F9-8E84-4C9C-B885-CE6723C02372}" destId="{4A576179-EDFD-4C20-A7EC-1949222AA353}" srcOrd="3" destOrd="0" presId="urn:microsoft.com/office/officeart/2005/8/layout/orgChart1"/>
    <dgm:cxn modelId="{124C9B77-66D7-421F-B528-9DCD0ED75CDF}" type="presParOf" srcId="{4A576179-EDFD-4C20-A7EC-1949222AA353}" destId="{2B65334B-AA27-47BA-BA11-35EC8D4BB24D}" srcOrd="0" destOrd="0" presId="urn:microsoft.com/office/officeart/2005/8/layout/orgChart1"/>
    <dgm:cxn modelId="{A5FE7D41-7288-4119-A699-DF9616365331}" type="presParOf" srcId="{2B65334B-AA27-47BA-BA11-35EC8D4BB24D}" destId="{FE0941F8-8C9E-49FB-BDFC-7C7200E72986}" srcOrd="0" destOrd="0" presId="urn:microsoft.com/office/officeart/2005/8/layout/orgChart1"/>
    <dgm:cxn modelId="{B6E1C61F-DAB1-40BB-AB90-6B72AC389020}" type="presParOf" srcId="{2B65334B-AA27-47BA-BA11-35EC8D4BB24D}" destId="{4858BDA6-A002-4EFB-864B-D7AB0FF7C54B}" srcOrd="1" destOrd="0" presId="urn:microsoft.com/office/officeart/2005/8/layout/orgChart1"/>
    <dgm:cxn modelId="{0F0DED62-8E91-451D-9F2D-CAF6BEC63C47}" type="presParOf" srcId="{4A576179-EDFD-4C20-A7EC-1949222AA353}" destId="{81D3D33B-A143-490B-8C49-6355DB3A9CED}" srcOrd="1" destOrd="0" presId="urn:microsoft.com/office/officeart/2005/8/layout/orgChart1"/>
    <dgm:cxn modelId="{01ABAA8C-BF8D-45BD-86E2-FBD97D8EBF9C}" type="presParOf" srcId="{4A576179-EDFD-4C20-A7EC-1949222AA353}" destId="{DAA75394-AD57-4664-8AA0-F446128647FC}" srcOrd="2" destOrd="0" presId="urn:microsoft.com/office/officeart/2005/8/layout/orgChart1"/>
    <dgm:cxn modelId="{9300D0F6-8AE1-4A33-A18B-05AB590FC08A}" type="presParOf" srcId="{54DE15F9-8E84-4C9C-B885-CE6723C02372}" destId="{E2E26798-3373-4944-BE84-0669FBC7B235}" srcOrd="4" destOrd="0" presId="urn:microsoft.com/office/officeart/2005/8/layout/orgChart1"/>
    <dgm:cxn modelId="{041B4A94-F990-4064-8F47-37B44DA587E7}" type="presParOf" srcId="{54DE15F9-8E84-4C9C-B885-CE6723C02372}" destId="{4ABE391B-4ABC-4147-845D-F7C1209AE7AE}" srcOrd="5" destOrd="0" presId="urn:microsoft.com/office/officeart/2005/8/layout/orgChart1"/>
    <dgm:cxn modelId="{2F2B8C26-E064-45D9-B739-7196583AD7BE}" type="presParOf" srcId="{4ABE391B-4ABC-4147-845D-F7C1209AE7AE}" destId="{5F6098C1-32BB-4AB8-B3EB-B26FDF87877C}" srcOrd="0" destOrd="0" presId="urn:microsoft.com/office/officeart/2005/8/layout/orgChart1"/>
    <dgm:cxn modelId="{BED767AE-F532-40FE-8231-AFA4D1C56F74}" type="presParOf" srcId="{5F6098C1-32BB-4AB8-B3EB-B26FDF87877C}" destId="{556D4619-FF32-446F-8D0C-8C3DA5C4E7FB}" srcOrd="0" destOrd="0" presId="urn:microsoft.com/office/officeart/2005/8/layout/orgChart1"/>
    <dgm:cxn modelId="{57C59EF3-B377-4E1A-ADE6-AE68149817CB}" type="presParOf" srcId="{5F6098C1-32BB-4AB8-B3EB-B26FDF87877C}" destId="{DFE2172F-2C30-420E-AD08-88CD7A355288}" srcOrd="1" destOrd="0" presId="urn:microsoft.com/office/officeart/2005/8/layout/orgChart1"/>
    <dgm:cxn modelId="{5DF1EBA3-8514-464C-B851-7E502B63FEEC}" type="presParOf" srcId="{4ABE391B-4ABC-4147-845D-F7C1209AE7AE}" destId="{DE6B1DBE-A07A-422D-9E3C-78466B659337}" srcOrd="1" destOrd="0" presId="urn:microsoft.com/office/officeart/2005/8/layout/orgChart1"/>
    <dgm:cxn modelId="{0190F86D-0DFD-4DB8-8F95-87EB02741A22}" type="presParOf" srcId="{4ABE391B-4ABC-4147-845D-F7C1209AE7AE}" destId="{3E5E675E-9A78-4974-A70F-3AC84125582D}" srcOrd="2" destOrd="0" presId="urn:microsoft.com/office/officeart/2005/8/layout/orgChart1"/>
    <dgm:cxn modelId="{58D9C01D-CF9F-4A18-88DD-D5D02A029D3D}" type="presParOf" srcId="{3961C83F-FC61-4E0A-94B1-BEC74E165FB6}" destId="{695B6647-9848-4965-BF77-CCD274E78353}" srcOrd="2" destOrd="0" presId="urn:microsoft.com/office/officeart/2005/8/layout/orgChart1"/>
    <dgm:cxn modelId="{2FF7A54C-B221-4A6C-8121-8659D30CCE4D}" type="presParOf" srcId="{869C57C5-7E84-4FC1-A158-687D5F74E8D1}" destId="{57B9674E-A641-4E42-BCFD-E4F8538EB796}" srcOrd="4" destOrd="0" presId="urn:microsoft.com/office/officeart/2005/8/layout/orgChart1"/>
    <dgm:cxn modelId="{0293157F-6831-4CB3-828C-159E8AD1527F}" type="presParOf" srcId="{869C57C5-7E84-4FC1-A158-687D5F74E8D1}" destId="{77A3535B-85B3-466A-B906-BA37163DBA8A}" srcOrd="5" destOrd="0" presId="urn:microsoft.com/office/officeart/2005/8/layout/orgChart1"/>
    <dgm:cxn modelId="{5D753216-AF57-41FE-9884-BE2104CD580F}" type="presParOf" srcId="{77A3535B-85B3-466A-B906-BA37163DBA8A}" destId="{DAC90619-BBAF-4FCA-A61A-49994D255F4B}" srcOrd="0" destOrd="0" presId="urn:microsoft.com/office/officeart/2005/8/layout/orgChart1"/>
    <dgm:cxn modelId="{B5320555-51D3-46C9-B43D-6C2233F7CB05}" type="presParOf" srcId="{DAC90619-BBAF-4FCA-A61A-49994D255F4B}" destId="{3C23466E-822F-475D-ACEF-2F186429571C}" srcOrd="0" destOrd="0" presId="urn:microsoft.com/office/officeart/2005/8/layout/orgChart1"/>
    <dgm:cxn modelId="{F68F7427-D4ED-499C-AA58-9D2BAB7F8EE1}" type="presParOf" srcId="{DAC90619-BBAF-4FCA-A61A-49994D255F4B}" destId="{1BF46069-1BB2-48A6-B824-0AEADB39AB42}" srcOrd="1" destOrd="0" presId="urn:microsoft.com/office/officeart/2005/8/layout/orgChart1"/>
    <dgm:cxn modelId="{66211A2B-F7C7-4FBF-9D0D-80A3C5FD2AB2}" type="presParOf" srcId="{77A3535B-85B3-466A-B906-BA37163DBA8A}" destId="{635D3BDB-A106-4259-A786-02D01B2ACD39}" srcOrd="1" destOrd="0" presId="urn:microsoft.com/office/officeart/2005/8/layout/orgChart1"/>
    <dgm:cxn modelId="{6225F888-EC19-451D-B86A-112858201D1A}" type="presParOf" srcId="{635D3BDB-A106-4259-A786-02D01B2ACD39}" destId="{6B273EB6-9D3D-417A-8A34-3564A703C44A}" srcOrd="0" destOrd="0" presId="urn:microsoft.com/office/officeart/2005/8/layout/orgChart1"/>
    <dgm:cxn modelId="{6946F3C3-04C8-466C-8137-886049B8CCE2}" type="presParOf" srcId="{635D3BDB-A106-4259-A786-02D01B2ACD39}" destId="{5E094ABB-3766-4120-9A53-D2DC2A7233D4}" srcOrd="1" destOrd="0" presId="urn:microsoft.com/office/officeart/2005/8/layout/orgChart1"/>
    <dgm:cxn modelId="{3A18177B-0E28-41CF-9CDA-23B424B0E03A}" type="presParOf" srcId="{5E094ABB-3766-4120-9A53-D2DC2A7233D4}" destId="{D964D04B-1C11-4B6D-BBD2-FAF0BD11F29F}" srcOrd="0" destOrd="0" presId="urn:microsoft.com/office/officeart/2005/8/layout/orgChart1"/>
    <dgm:cxn modelId="{51372B6E-B82C-4764-995B-9C28FBA25704}" type="presParOf" srcId="{D964D04B-1C11-4B6D-BBD2-FAF0BD11F29F}" destId="{0F9354BC-A9E7-4F33-A219-EF345476C518}" srcOrd="0" destOrd="0" presId="urn:microsoft.com/office/officeart/2005/8/layout/orgChart1"/>
    <dgm:cxn modelId="{EE39BC41-1BD8-4C64-B5B5-A2A43817F04A}" type="presParOf" srcId="{D964D04B-1C11-4B6D-BBD2-FAF0BD11F29F}" destId="{69A058AC-54A8-4596-A4C5-F4553774A700}" srcOrd="1" destOrd="0" presId="urn:microsoft.com/office/officeart/2005/8/layout/orgChart1"/>
    <dgm:cxn modelId="{BB186BEA-873F-46D9-A080-2AFA80D40A15}" type="presParOf" srcId="{5E094ABB-3766-4120-9A53-D2DC2A7233D4}" destId="{085C09A8-6950-4F17-A687-F8F98192C9D5}" srcOrd="1" destOrd="0" presId="urn:microsoft.com/office/officeart/2005/8/layout/orgChart1"/>
    <dgm:cxn modelId="{5D7C461F-243D-4B50-96BB-A1F5B0E6FD9E}" type="presParOf" srcId="{5E094ABB-3766-4120-9A53-D2DC2A7233D4}" destId="{ECB428EF-353C-436C-9625-D0BA7A970A4B}" srcOrd="2" destOrd="0" presId="urn:microsoft.com/office/officeart/2005/8/layout/orgChart1"/>
    <dgm:cxn modelId="{60D58DFC-44E1-43C9-A284-D9C2EDF2764F}" type="presParOf" srcId="{635D3BDB-A106-4259-A786-02D01B2ACD39}" destId="{582B2FC2-4A0C-4D8A-95B0-0347D87C5E6B}" srcOrd="2" destOrd="0" presId="urn:microsoft.com/office/officeart/2005/8/layout/orgChart1"/>
    <dgm:cxn modelId="{42565A76-1242-4431-A0D3-DEAAFC4891B0}" type="presParOf" srcId="{635D3BDB-A106-4259-A786-02D01B2ACD39}" destId="{95B1B3FE-A210-480B-9426-FB7464716C3F}" srcOrd="3" destOrd="0" presId="urn:microsoft.com/office/officeart/2005/8/layout/orgChart1"/>
    <dgm:cxn modelId="{BAEFEBB4-28EF-4FB0-8F11-ACFE23A77633}" type="presParOf" srcId="{95B1B3FE-A210-480B-9426-FB7464716C3F}" destId="{21D48080-56B7-4ACD-9578-C03A513CD913}" srcOrd="0" destOrd="0" presId="urn:microsoft.com/office/officeart/2005/8/layout/orgChart1"/>
    <dgm:cxn modelId="{9DDD5916-3EC7-407E-8EE3-27681EAF2A15}" type="presParOf" srcId="{21D48080-56B7-4ACD-9578-C03A513CD913}" destId="{40FCA2FB-0EDA-46F2-BB4C-6CBCF670CCDA}" srcOrd="0" destOrd="0" presId="urn:microsoft.com/office/officeart/2005/8/layout/orgChart1"/>
    <dgm:cxn modelId="{70A57ACD-F6C4-45C2-9325-322AFAB2E8A9}" type="presParOf" srcId="{21D48080-56B7-4ACD-9578-C03A513CD913}" destId="{6AC83E3D-DAC8-4B6B-89AD-D5E3FB68452B}" srcOrd="1" destOrd="0" presId="urn:microsoft.com/office/officeart/2005/8/layout/orgChart1"/>
    <dgm:cxn modelId="{D680DBEC-6716-43B1-82F4-7C614A54D607}" type="presParOf" srcId="{95B1B3FE-A210-480B-9426-FB7464716C3F}" destId="{B32B1794-76EE-42B2-A33B-5EB4ABF6CA1F}" srcOrd="1" destOrd="0" presId="urn:microsoft.com/office/officeart/2005/8/layout/orgChart1"/>
    <dgm:cxn modelId="{7796FFD6-03F1-4CDF-A040-F9A650F82B88}" type="presParOf" srcId="{95B1B3FE-A210-480B-9426-FB7464716C3F}" destId="{D882259B-105C-4452-8E56-FDB634EF5235}" srcOrd="2" destOrd="0" presId="urn:microsoft.com/office/officeart/2005/8/layout/orgChart1"/>
    <dgm:cxn modelId="{C7358436-6A43-47B6-844F-41D39D19FD10}" type="presParOf" srcId="{635D3BDB-A106-4259-A786-02D01B2ACD39}" destId="{41A07028-A94A-4ED5-AB92-5DB2359CB339}" srcOrd="4" destOrd="0" presId="urn:microsoft.com/office/officeart/2005/8/layout/orgChart1"/>
    <dgm:cxn modelId="{659E7A78-6F73-406A-B7BD-6D9D47A25ADE}" type="presParOf" srcId="{635D3BDB-A106-4259-A786-02D01B2ACD39}" destId="{21DD54B8-966F-40E6-B80C-DAB383D7713D}" srcOrd="5" destOrd="0" presId="urn:microsoft.com/office/officeart/2005/8/layout/orgChart1"/>
    <dgm:cxn modelId="{B3568CE9-2ED8-4BFF-B547-0922A7083C2A}" type="presParOf" srcId="{21DD54B8-966F-40E6-B80C-DAB383D7713D}" destId="{10E279F5-BFEC-4FEB-8D99-C8E4B9F0A61B}" srcOrd="0" destOrd="0" presId="urn:microsoft.com/office/officeart/2005/8/layout/orgChart1"/>
    <dgm:cxn modelId="{C8FC4D6C-D558-4AC9-926C-54D7A6691746}" type="presParOf" srcId="{10E279F5-BFEC-4FEB-8D99-C8E4B9F0A61B}" destId="{1608960E-DB0D-4943-B3C0-38EE74F83E0B}" srcOrd="0" destOrd="0" presId="urn:microsoft.com/office/officeart/2005/8/layout/orgChart1"/>
    <dgm:cxn modelId="{34A96D20-74D2-4E9B-9D26-BD4ED01E8768}" type="presParOf" srcId="{10E279F5-BFEC-4FEB-8D99-C8E4B9F0A61B}" destId="{4C7A2E44-2F66-42F1-A220-B220435C5AD5}" srcOrd="1" destOrd="0" presId="urn:microsoft.com/office/officeart/2005/8/layout/orgChart1"/>
    <dgm:cxn modelId="{E14EBD80-332A-4457-A511-7C1DAF043735}" type="presParOf" srcId="{21DD54B8-966F-40E6-B80C-DAB383D7713D}" destId="{A3CB0BAC-2549-477B-8C9E-41A709BE6853}" srcOrd="1" destOrd="0" presId="urn:microsoft.com/office/officeart/2005/8/layout/orgChart1"/>
    <dgm:cxn modelId="{3C7C9019-6170-4B50-B596-A830E8B7FFA9}" type="presParOf" srcId="{21DD54B8-966F-40E6-B80C-DAB383D7713D}" destId="{FCE4654E-28C6-4800-A171-EF2A6015C5E3}" srcOrd="2" destOrd="0" presId="urn:microsoft.com/office/officeart/2005/8/layout/orgChart1"/>
    <dgm:cxn modelId="{1E5C02D3-F445-4B9A-8882-1F001EB841FE}" type="presParOf" srcId="{635D3BDB-A106-4259-A786-02D01B2ACD39}" destId="{32BE463A-E68E-44E6-9310-3B32B066563E}" srcOrd="6" destOrd="0" presId="urn:microsoft.com/office/officeart/2005/8/layout/orgChart1"/>
    <dgm:cxn modelId="{AD14AEB0-4BE4-4AC2-919C-2854AFDF9394}" type="presParOf" srcId="{635D3BDB-A106-4259-A786-02D01B2ACD39}" destId="{C4BBBE1C-D25F-49B6-B414-25720E2DF399}" srcOrd="7" destOrd="0" presId="urn:microsoft.com/office/officeart/2005/8/layout/orgChart1"/>
    <dgm:cxn modelId="{959750DB-7E3F-439D-B665-1F80DCD8CC7E}" type="presParOf" srcId="{C4BBBE1C-D25F-49B6-B414-25720E2DF399}" destId="{D09F4005-08AE-4CFE-9701-B627C8819C0D}" srcOrd="0" destOrd="0" presId="urn:microsoft.com/office/officeart/2005/8/layout/orgChart1"/>
    <dgm:cxn modelId="{66ACF117-C4E6-4383-BFD8-35E25003019D}" type="presParOf" srcId="{D09F4005-08AE-4CFE-9701-B627C8819C0D}" destId="{D7205B50-E822-41F0-8B28-1057651B0A05}" srcOrd="0" destOrd="0" presId="urn:microsoft.com/office/officeart/2005/8/layout/orgChart1"/>
    <dgm:cxn modelId="{CD62B519-D3AF-448F-AB51-A1A08DEE1C3D}" type="presParOf" srcId="{D09F4005-08AE-4CFE-9701-B627C8819C0D}" destId="{F9482875-C1B4-481B-AA3A-CB1A194D61DE}" srcOrd="1" destOrd="0" presId="urn:microsoft.com/office/officeart/2005/8/layout/orgChart1"/>
    <dgm:cxn modelId="{505D5066-F771-4D00-8321-E22B3D1DD7A1}" type="presParOf" srcId="{C4BBBE1C-D25F-49B6-B414-25720E2DF399}" destId="{62B13452-E71B-452B-988F-76D4693A207F}" srcOrd="1" destOrd="0" presId="urn:microsoft.com/office/officeart/2005/8/layout/orgChart1"/>
    <dgm:cxn modelId="{90BF459A-70B3-4314-8380-65FD29D48555}" type="presParOf" srcId="{C4BBBE1C-D25F-49B6-B414-25720E2DF399}" destId="{9B330EF4-6E3B-4AF6-9987-3CD2CCF7CB00}" srcOrd="2" destOrd="0" presId="urn:microsoft.com/office/officeart/2005/8/layout/orgChart1"/>
    <dgm:cxn modelId="{4137A0FD-A7D0-49E3-A422-AFBDBF331E4A}" type="presParOf" srcId="{77A3535B-85B3-466A-B906-BA37163DBA8A}" destId="{10C91682-C605-4516-9558-D9764D298876}" srcOrd="2" destOrd="0" presId="urn:microsoft.com/office/officeart/2005/8/layout/orgChart1"/>
    <dgm:cxn modelId="{DBFD987B-9818-4FE4-AC0B-6630EC0F8D42}" type="presParOf" srcId="{869C57C5-7E84-4FC1-A158-687D5F74E8D1}" destId="{4681946B-C739-40EE-BC65-8C3C682C9F90}" srcOrd="6" destOrd="0" presId="urn:microsoft.com/office/officeart/2005/8/layout/orgChart1"/>
    <dgm:cxn modelId="{359D62FB-8A8D-44CD-9F0C-1FD797E16F8B}" type="presParOf" srcId="{869C57C5-7E84-4FC1-A158-687D5F74E8D1}" destId="{0F9C0969-4130-4BDF-8CB7-D16DE90D5C53}" srcOrd="7" destOrd="0" presId="urn:microsoft.com/office/officeart/2005/8/layout/orgChart1"/>
    <dgm:cxn modelId="{EEBBF6DE-BBAD-4D02-A559-F9CEE2D200BB}" type="presParOf" srcId="{0F9C0969-4130-4BDF-8CB7-D16DE90D5C53}" destId="{DA7CB20A-3FBD-4465-9715-2776E6149052}" srcOrd="0" destOrd="0" presId="urn:microsoft.com/office/officeart/2005/8/layout/orgChart1"/>
    <dgm:cxn modelId="{E5091985-1605-4FC5-9A28-3A78B4CC1277}" type="presParOf" srcId="{DA7CB20A-3FBD-4465-9715-2776E6149052}" destId="{045B1112-825A-44DF-8886-B41F0D3D9652}" srcOrd="0" destOrd="0" presId="urn:microsoft.com/office/officeart/2005/8/layout/orgChart1"/>
    <dgm:cxn modelId="{42A8042E-7D7F-4D2B-BC28-9593D544855D}" type="presParOf" srcId="{DA7CB20A-3FBD-4465-9715-2776E6149052}" destId="{ABA7A5F0-D13E-437E-9099-F929CFAC3358}" srcOrd="1" destOrd="0" presId="urn:microsoft.com/office/officeart/2005/8/layout/orgChart1"/>
    <dgm:cxn modelId="{5169D4AE-6F24-4EF1-A049-E90A6191B325}" type="presParOf" srcId="{0F9C0969-4130-4BDF-8CB7-D16DE90D5C53}" destId="{839809F6-C6BF-419E-A157-A1CB25B9A902}" srcOrd="1" destOrd="0" presId="urn:microsoft.com/office/officeart/2005/8/layout/orgChart1"/>
    <dgm:cxn modelId="{43334154-EA03-4C32-8A6F-3DDE06EF60C2}" type="presParOf" srcId="{839809F6-C6BF-419E-A157-A1CB25B9A902}" destId="{D1450D65-EBC3-412C-9220-0EE82FB54ACB}" srcOrd="0" destOrd="0" presId="urn:microsoft.com/office/officeart/2005/8/layout/orgChart1"/>
    <dgm:cxn modelId="{7FE64166-6A22-4405-979C-11E878C5A94B}" type="presParOf" srcId="{839809F6-C6BF-419E-A157-A1CB25B9A902}" destId="{7D3C64EF-6C22-4D3B-9225-91F92445288F}" srcOrd="1" destOrd="0" presId="urn:microsoft.com/office/officeart/2005/8/layout/orgChart1"/>
    <dgm:cxn modelId="{C587A093-BE51-4FFC-8113-01D079E565E0}" type="presParOf" srcId="{7D3C64EF-6C22-4D3B-9225-91F92445288F}" destId="{3F258E66-0532-44B6-B9AE-086AF23F68DD}" srcOrd="0" destOrd="0" presId="urn:microsoft.com/office/officeart/2005/8/layout/orgChart1"/>
    <dgm:cxn modelId="{18A262E2-7567-4D07-87F9-EB4A60A53E90}" type="presParOf" srcId="{3F258E66-0532-44B6-B9AE-086AF23F68DD}" destId="{17C9072D-FF24-4790-AF47-B2E0D9584ABA}" srcOrd="0" destOrd="0" presId="urn:microsoft.com/office/officeart/2005/8/layout/orgChart1"/>
    <dgm:cxn modelId="{20A25937-0B19-4A9E-B32E-B0F922003206}" type="presParOf" srcId="{3F258E66-0532-44B6-B9AE-086AF23F68DD}" destId="{B08542C1-EFE8-46E4-A43E-6370886F0B3A}" srcOrd="1" destOrd="0" presId="urn:microsoft.com/office/officeart/2005/8/layout/orgChart1"/>
    <dgm:cxn modelId="{C5DDC9CD-B1DC-4289-A56C-30A20B047533}" type="presParOf" srcId="{7D3C64EF-6C22-4D3B-9225-91F92445288F}" destId="{634F11EC-FC9C-4661-A273-3A74A12C65A2}" srcOrd="1" destOrd="0" presId="urn:microsoft.com/office/officeart/2005/8/layout/orgChart1"/>
    <dgm:cxn modelId="{44AE6423-F8AF-4431-8976-B397D84F1080}" type="presParOf" srcId="{7D3C64EF-6C22-4D3B-9225-91F92445288F}" destId="{7BD7CC56-539B-40E8-854E-ACDC9E34672E}" srcOrd="2" destOrd="0" presId="urn:microsoft.com/office/officeart/2005/8/layout/orgChart1"/>
    <dgm:cxn modelId="{97CB4C22-36E6-4FAC-97F3-EF170735A3F7}" type="presParOf" srcId="{839809F6-C6BF-419E-A157-A1CB25B9A902}" destId="{CFA27D8D-605E-4F19-BA9F-A6F2A6E53759}" srcOrd="2" destOrd="0" presId="urn:microsoft.com/office/officeart/2005/8/layout/orgChart1"/>
    <dgm:cxn modelId="{E3A67352-A536-467C-B085-F6AA2B25BA9C}" type="presParOf" srcId="{839809F6-C6BF-419E-A157-A1CB25B9A902}" destId="{A3DFCD1A-78F7-4445-8D61-2E6282DD6AEF}" srcOrd="3" destOrd="0" presId="urn:microsoft.com/office/officeart/2005/8/layout/orgChart1"/>
    <dgm:cxn modelId="{A01328EE-4703-4D8A-A55C-46F5F6549421}" type="presParOf" srcId="{A3DFCD1A-78F7-4445-8D61-2E6282DD6AEF}" destId="{29D1C7F8-C3D5-4DD1-B88B-05821D5C033E}" srcOrd="0" destOrd="0" presId="urn:microsoft.com/office/officeart/2005/8/layout/orgChart1"/>
    <dgm:cxn modelId="{FD8EC4C7-F7E2-4BCE-8711-EBC8A8160815}" type="presParOf" srcId="{29D1C7F8-C3D5-4DD1-B88B-05821D5C033E}" destId="{70F3BBA9-DF69-4420-8DCC-BBC8DA518715}" srcOrd="0" destOrd="0" presId="urn:microsoft.com/office/officeart/2005/8/layout/orgChart1"/>
    <dgm:cxn modelId="{09A56209-FB15-4DA5-B1E9-364EFFB87B47}" type="presParOf" srcId="{29D1C7F8-C3D5-4DD1-B88B-05821D5C033E}" destId="{6A8310B2-938B-4344-99A3-B2C89236FA42}" srcOrd="1" destOrd="0" presId="urn:microsoft.com/office/officeart/2005/8/layout/orgChart1"/>
    <dgm:cxn modelId="{2182A55E-90AF-4CED-9FDD-23965A8BCEB4}" type="presParOf" srcId="{A3DFCD1A-78F7-4445-8D61-2E6282DD6AEF}" destId="{0A1D3B5F-896F-4E10-B7AD-87F4B51B042A}" srcOrd="1" destOrd="0" presId="urn:microsoft.com/office/officeart/2005/8/layout/orgChart1"/>
    <dgm:cxn modelId="{E3D7A42F-4A7F-4B90-B1EA-B7EDF08CE709}" type="presParOf" srcId="{A3DFCD1A-78F7-4445-8D61-2E6282DD6AEF}" destId="{F434A6D9-8C53-42B0-A073-AC3723F1DF78}" srcOrd="2" destOrd="0" presId="urn:microsoft.com/office/officeart/2005/8/layout/orgChart1"/>
    <dgm:cxn modelId="{8D272482-82BF-4CB9-A9BC-A10587B947F9}" type="presParOf" srcId="{0F9C0969-4130-4BDF-8CB7-D16DE90D5C53}" destId="{5EBCD01B-C4B0-41DF-A21B-54295A03C4F9}" srcOrd="2" destOrd="0" presId="urn:microsoft.com/office/officeart/2005/8/layout/orgChart1"/>
    <dgm:cxn modelId="{607029DA-7080-4106-ACB4-E27D17D1015F}" type="presParOf" srcId="{869C57C5-7E84-4FC1-A158-687D5F74E8D1}" destId="{C1A6F6DA-DEF5-4CDE-9DD7-503BDBAE171F}" srcOrd="8" destOrd="0" presId="urn:microsoft.com/office/officeart/2005/8/layout/orgChart1"/>
    <dgm:cxn modelId="{497C6AEB-18DE-4157-A0EB-4882F46ACA15}" type="presParOf" srcId="{869C57C5-7E84-4FC1-A158-687D5F74E8D1}" destId="{0D54B971-20C8-4306-96F0-9DB3D9E1C334}" srcOrd="9" destOrd="0" presId="urn:microsoft.com/office/officeart/2005/8/layout/orgChart1"/>
    <dgm:cxn modelId="{3F714CCB-A1A2-4E77-BE65-C6C4F5969D8E}" type="presParOf" srcId="{0D54B971-20C8-4306-96F0-9DB3D9E1C334}" destId="{8CAF24B3-CF08-4C2D-B52F-C69C4C089E83}" srcOrd="0" destOrd="0" presId="urn:microsoft.com/office/officeart/2005/8/layout/orgChart1"/>
    <dgm:cxn modelId="{F25699BB-691B-4162-860B-F1F32F92842D}" type="presParOf" srcId="{8CAF24B3-CF08-4C2D-B52F-C69C4C089E83}" destId="{06402F14-6089-482B-8A93-ACC81EC269B3}" srcOrd="0" destOrd="0" presId="urn:microsoft.com/office/officeart/2005/8/layout/orgChart1"/>
    <dgm:cxn modelId="{B24E2593-8AF8-41AC-9165-B244AE495521}" type="presParOf" srcId="{8CAF24B3-CF08-4C2D-B52F-C69C4C089E83}" destId="{F6D2FF61-DCF6-46D7-9A6E-87290DFA9D3C}" srcOrd="1" destOrd="0" presId="urn:microsoft.com/office/officeart/2005/8/layout/orgChart1"/>
    <dgm:cxn modelId="{FC4805B1-2177-4416-ACEE-CF54EDB50DB3}" type="presParOf" srcId="{0D54B971-20C8-4306-96F0-9DB3D9E1C334}" destId="{3A577A78-2481-4874-A539-BEAE07BD3513}" srcOrd="1" destOrd="0" presId="urn:microsoft.com/office/officeart/2005/8/layout/orgChart1"/>
    <dgm:cxn modelId="{8C111030-62CF-4A9B-B677-C21653FBDF08}" type="presParOf" srcId="{3A577A78-2481-4874-A539-BEAE07BD3513}" destId="{44DE8D82-A128-44BC-98AF-D92171EA5785}" srcOrd="0" destOrd="0" presId="urn:microsoft.com/office/officeart/2005/8/layout/orgChart1"/>
    <dgm:cxn modelId="{F348AA7A-187A-4DE1-A214-BB3FB2E139F2}" type="presParOf" srcId="{3A577A78-2481-4874-A539-BEAE07BD3513}" destId="{FAE97B0B-168F-48EC-B9FF-2ACFF3F69CFD}" srcOrd="1" destOrd="0" presId="urn:microsoft.com/office/officeart/2005/8/layout/orgChart1"/>
    <dgm:cxn modelId="{608C1379-47BE-46F8-B678-A76FBC351944}" type="presParOf" srcId="{FAE97B0B-168F-48EC-B9FF-2ACFF3F69CFD}" destId="{AE8B7834-DB11-4164-93E7-A0D4E4D44862}" srcOrd="0" destOrd="0" presId="urn:microsoft.com/office/officeart/2005/8/layout/orgChart1"/>
    <dgm:cxn modelId="{A5759638-FE94-4BB7-BB48-A49A48AD9B57}" type="presParOf" srcId="{AE8B7834-DB11-4164-93E7-A0D4E4D44862}" destId="{DFF4FCCE-1139-46F2-8737-531CB43EA424}" srcOrd="0" destOrd="0" presId="urn:microsoft.com/office/officeart/2005/8/layout/orgChart1"/>
    <dgm:cxn modelId="{2D8129FE-D248-455B-85E9-F869E17B7EC4}" type="presParOf" srcId="{AE8B7834-DB11-4164-93E7-A0D4E4D44862}" destId="{BEF0D728-80F9-4D80-B00F-F3BFECD8E174}" srcOrd="1" destOrd="0" presId="urn:microsoft.com/office/officeart/2005/8/layout/orgChart1"/>
    <dgm:cxn modelId="{76FA1E04-2C54-4819-B25D-0C82D95E6F98}" type="presParOf" srcId="{FAE97B0B-168F-48EC-B9FF-2ACFF3F69CFD}" destId="{5E470669-D453-4146-A907-7F3E937299E3}" srcOrd="1" destOrd="0" presId="urn:microsoft.com/office/officeart/2005/8/layout/orgChart1"/>
    <dgm:cxn modelId="{A5D3F85A-411B-40EB-8B61-A825A37D2974}" type="presParOf" srcId="{FAE97B0B-168F-48EC-B9FF-2ACFF3F69CFD}" destId="{65CEB801-D6A1-4DC1-AF90-430457F0C3DA}" srcOrd="2" destOrd="0" presId="urn:microsoft.com/office/officeart/2005/8/layout/orgChart1"/>
    <dgm:cxn modelId="{9F77AA7B-6DA0-460E-A435-0DD1B2AEC398}" type="presParOf" srcId="{3A577A78-2481-4874-A539-BEAE07BD3513}" destId="{1D9878EC-E821-45FD-91C3-139A08F8BB35}" srcOrd="2" destOrd="0" presId="urn:microsoft.com/office/officeart/2005/8/layout/orgChart1"/>
    <dgm:cxn modelId="{4A822195-B80A-49EA-83EE-9D875DC4BFCA}" type="presParOf" srcId="{3A577A78-2481-4874-A539-BEAE07BD3513}" destId="{2885F165-3A01-4FCC-AAF3-F46F4BBF8068}" srcOrd="3" destOrd="0" presId="urn:microsoft.com/office/officeart/2005/8/layout/orgChart1"/>
    <dgm:cxn modelId="{E159B9C7-828F-4048-90FA-4C499DB4DA7F}" type="presParOf" srcId="{2885F165-3A01-4FCC-AAF3-F46F4BBF8068}" destId="{800D6FC7-BFED-4D99-A90E-7CDF915E7F50}" srcOrd="0" destOrd="0" presId="urn:microsoft.com/office/officeart/2005/8/layout/orgChart1"/>
    <dgm:cxn modelId="{1F475E65-BDE7-4AB8-8E98-C9C922E45641}" type="presParOf" srcId="{800D6FC7-BFED-4D99-A90E-7CDF915E7F50}" destId="{773E1D21-9393-462F-A100-08EAD9CA00D8}" srcOrd="0" destOrd="0" presId="urn:microsoft.com/office/officeart/2005/8/layout/orgChart1"/>
    <dgm:cxn modelId="{0C086BBE-1D72-4D1C-9F3C-DDC09629FE96}" type="presParOf" srcId="{800D6FC7-BFED-4D99-A90E-7CDF915E7F50}" destId="{FE54EAA6-249B-4972-A30D-6D06B37F3AB0}" srcOrd="1" destOrd="0" presId="urn:microsoft.com/office/officeart/2005/8/layout/orgChart1"/>
    <dgm:cxn modelId="{0A14FF30-F601-409B-A168-8BF05039A162}" type="presParOf" srcId="{2885F165-3A01-4FCC-AAF3-F46F4BBF8068}" destId="{7F821994-08E9-4E54-B3DF-E28841203957}" srcOrd="1" destOrd="0" presId="urn:microsoft.com/office/officeart/2005/8/layout/orgChart1"/>
    <dgm:cxn modelId="{1518BCA4-FA0F-4788-B576-56D7ABE1F812}" type="presParOf" srcId="{2885F165-3A01-4FCC-AAF3-F46F4BBF8068}" destId="{466AE1AE-3443-42EB-B28D-777BAF268A53}" srcOrd="2" destOrd="0" presId="urn:microsoft.com/office/officeart/2005/8/layout/orgChart1"/>
    <dgm:cxn modelId="{1D0245BC-278E-41E2-B298-83A4A5E4CFC6}" type="presParOf" srcId="{0D54B971-20C8-4306-96F0-9DB3D9E1C334}" destId="{1543289F-0005-44B4-A60A-4684952FB545}" srcOrd="2" destOrd="0" presId="urn:microsoft.com/office/officeart/2005/8/layout/orgChart1"/>
    <dgm:cxn modelId="{3DB651AA-04A1-4AC1-BB31-AEE8EFB03CB1}" type="presParOf" srcId="{869C57C5-7E84-4FC1-A158-687D5F74E8D1}" destId="{98C6F0D8-E511-46F7-A513-46CB2894B6F3}" srcOrd="10" destOrd="0" presId="urn:microsoft.com/office/officeart/2005/8/layout/orgChart1"/>
    <dgm:cxn modelId="{57FDED5F-B319-4410-83DE-254681B91001}" type="presParOf" srcId="{869C57C5-7E84-4FC1-A158-687D5F74E8D1}" destId="{F98D17AB-2C21-491F-B509-A65AFB56E8DD}" srcOrd="11" destOrd="0" presId="urn:microsoft.com/office/officeart/2005/8/layout/orgChart1"/>
    <dgm:cxn modelId="{9418D998-8061-4ACA-AFB4-AE46F92C7582}" type="presParOf" srcId="{F98D17AB-2C21-491F-B509-A65AFB56E8DD}" destId="{263E7F95-7AB5-4609-800C-49FA8DD46ADB}" srcOrd="0" destOrd="0" presId="urn:microsoft.com/office/officeart/2005/8/layout/orgChart1"/>
    <dgm:cxn modelId="{B93EDD43-AC41-44DC-A9A1-F10176125BF8}" type="presParOf" srcId="{263E7F95-7AB5-4609-800C-49FA8DD46ADB}" destId="{72F60DF7-5986-40E0-B5CE-7750576355CE}" srcOrd="0" destOrd="0" presId="urn:microsoft.com/office/officeart/2005/8/layout/orgChart1"/>
    <dgm:cxn modelId="{EDF1172F-ACF2-47AB-8684-FD672FDBE4AF}" type="presParOf" srcId="{263E7F95-7AB5-4609-800C-49FA8DD46ADB}" destId="{718ABB1F-95A9-491B-8BC9-D111B4DC4584}" srcOrd="1" destOrd="0" presId="urn:microsoft.com/office/officeart/2005/8/layout/orgChart1"/>
    <dgm:cxn modelId="{B4FE840B-94D8-4062-8034-905F3CF262DD}" type="presParOf" srcId="{F98D17AB-2C21-491F-B509-A65AFB56E8DD}" destId="{DDA66FB2-0E83-4ED0-82CC-F3A57BC58EE2}" srcOrd="1" destOrd="0" presId="urn:microsoft.com/office/officeart/2005/8/layout/orgChart1"/>
    <dgm:cxn modelId="{4AC4B21C-B63D-49EC-A92E-4376C9B9435E}" type="presParOf" srcId="{DDA66FB2-0E83-4ED0-82CC-F3A57BC58EE2}" destId="{8626D57E-19B1-44B6-A125-5364C3D1DB79}" srcOrd="0" destOrd="0" presId="urn:microsoft.com/office/officeart/2005/8/layout/orgChart1"/>
    <dgm:cxn modelId="{BD956DE7-D948-4B7E-8EB7-027184C27B60}" type="presParOf" srcId="{DDA66FB2-0E83-4ED0-82CC-F3A57BC58EE2}" destId="{1B10F330-909E-482B-B1A7-E96D91418891}" srcOrd="1" destOrd="0" presId="urn:microsoft.com/office/officeart/2005/8/layout/orgChart1"/>
    <dgm:cxn modelId="{B6575858-9764-4DAD-B22F-9C572C490488}" type="presParOf" srcId="{1B10F330-909E-482B-B1A7-E96D91418891}" destId="{15D3A83F-7BE6-46CE-B45C-CB3409BD01B0}" srcOrd="0" destOrd="0" presId="urn:microsoft.com/office/officeart/2005/8/layout/orgChart1"/>
    <dgm:cxn modelId="{DAFA1CEB-8CE5-40E7-AB4A-60EFE8274447}" type="presParOf" srcId="{15D3A83F-7BE6-46CE-B45C-CB3409BD01B0}" destId="{E3E3B27F-FFD3-4A98-9A62-4C844069453E}" srcOrd="0" destOrd="0" presId="urn:microsoft.com/office/officeart/2005/8/layout/orgChart1"/>
    <dgm:cxn modelId="{33AC9ABE-FE2B-4349-9F18-476845DF2003}" type="presParOf" srcId="{15D3A83F-7BE6-46CE-B45C-CB3409BD01B0}" destId="{052DE306-4A61-4DB2-B580-51797607DA22}" srcOrd="1" destOrd="0" presId="urn:microsoft.com/office/officeart/2005/8/layout/orgChart1"/>
    <dgm:cxn modelId="{0B85DA5D-ED92-4A8D-A4E9-3C8A62C12AD6}" type="presParOf" srcId="{1B10F330-909E-482B-B1A7-E96D91418891}" destId="{7AA01FCB-E188-49D9-AE9F-34EFB9DC09C3}" srcOrd="1" destOrd="0" presId="urn:microsoft.com/office/officeart/2005/8/layout/orgChart1"/>
    <dgm:cxn modelId="{074868E4-D568-45C8-9419-BC381F6FFC5B}" type="presParOf" srcId="{1B10F330-909E-482B-B1A7-E96D91418891}" destId="{172943EB-A53B-4AA9-AD66-12E2143BE529}" srcOrd="2" destOrd="0" presId="urn:microsoft.com/office/officeart/2005/8/layout/orgChart1"/>
    <dgm:cxn modelId="{C97C46E6-3D5B-4159-BB57-4459FD11CF49}" type="presParOf" srcId="{DDA66FB2-0E83-4ED0-82CC-F3A57BC58EE2}" destId="{3256FFAE-3955-4576-8DEF-4462FE21D0DC}" srcOrd="2" destOrd="0" presId="urn:microsoft.com/office/officeart/2005/8/layout/orgChart1"/>
    <dgm:cxn modelId="{642A364D-6905-4694-8B5D-33F9F2DCF85A}" type="presParOf" srcId="{DDA66FB2-0E83-4ED0-82CC-F3A57BC58EE2}" destId="{AC760BFC-1782-480A-A188-A26D07770924}" srcOrd="3" destOrd="0" presId="urn:microsoft.com/office/officeart/2005/8/layout/orgChart1"/>
    <dgm:cxn modelId="{1082D35F-FCD4-4902-B46D-8F3A29AAEC72}" type="presParOf" srcId="{AC760BFC-1782-480A-A188-A26D07770924}" destId="{76D241EC-FE96-46B8-9D47-584553122318}" srcOrd="0" destOrd="0" presId="urn:microsoft.com/office/officeart/2005/8/layout/orgChart1"/>
    <dgm:cxn modelId="{118C00BA-F14A-4A15-B16B-538EB6048BCB}" type="presParOf" srcId="{76D241EC-FE96-46B8-9D47-584553122318}" destId="{19E493A4-A344-412D-8890-DBAF85FE715E}" srcOrd="0" destOrd="0" presId="urn:microsoft.com/office/officeart/2005/8/layout/orgChart1"/>
    <dgm:cxn modelId="{C1291326-ECBF-4ED7-89E7-6ADAE4BD80B4}" type="presParOf" srcId="{76D241EC-FE96-46B8-9D47-584553122318}" destId="{75297E2C-CAC7-4F62-9638-2782D91A704F}" srcOrd="1" destOrd="0" presId="urn:microsoft.com/office/officeart/2005/8/layout/orgChart1"/>
    <dgm:cxn modelId="{E3A34BB5-14B0-469B-9594-58395463714B}" type="presParOf" srcId="{AC760BFC-1782-480A-A188-A26D07770924}" destId="{84823AE5-3E93-43DC-8FDE-E5CB1A89FC40}" srcOrd="1" destOrd="0" presId="urn:microsoft.com/office/officeart/2005/8/layout/orgChart1"/>
    <dgm:cxn modelId="{DB5377F3-C6D6-422F-A95B-A1D5444C6036}" type="presParOf" srcId="{AC760BFC-1782-480A-A188-A26D07770924}" destId="{ADCDF5C5-CF82-4E2F-B30B-F18121ACBB6C}" srcOrd="2" destOrd="0" presId="urn:microsoft.com/office/officeart/2005/8/layout/orgChart1"/>
    <dgm:cxn modelId="{F962FAF2-A5D1-420E-9B59-742333EE90D8}" type="presParOf" srcId="{F98D17AB-2C21-491F-B509-A65AFB56E8DD}" destId="{1E515213-EA29-4DDD-ADC6-81D462A6B5CE}" srcOrd="2" destOrd="0" presId="urn:microsoft.com/office/officeart/2005/8/layout/orgChart1"/>
    <dgm:cxn modelId="{C116B01F-D338-4F47-98BD-304B9760139F}" type="presParOf" srcId="{869C57C5-7E84-4FC1-A158-687D5F74E8D1}" destId="{78C044B6-35F5-4725-8059-7206E11A55DF}" srcOrd="12" destOrd="0" presId="urn:microsoft.com/office/officeart/2005/8/layout/orgChart1"/>
    <dgm:cxn modelId="{FE558C70-3D22-415E-8A10-D5598D7B497D}" type="presParOf" srcId="{869C57C5-7E84-4FC1-A158-687D5F74E8D1}" destId="{AF2368AD-EAE9-41FE-9EC1-7AC902C3D65F}" srcOrd="13" destOrd="0" presId="urn:microsoft.com/office/officeart/2005/8/layout/orgChart1"/>
    <dgm:cxn modelId="{C7D59BB4-4F09-439A-83DB-019E15F673FF}" type="presParOf" srcId="{AF2368AD-EAE9-41FE-9EC1-7AC902C3D65F}" destId="{AECBEAF9-4B11-42D5-96BB-AFE14D946189}" srcOrd="0" destOrd="0" presId="urn:microsoft.com/office/officeart/2005/8/layout/orgChart1"/>
    <dgm:cxn modelId="{BB836E97-8BC8-469C-A02B-4FB0A39398E8}" type="presParOf" srcId="{AECBEAF9-4B11-42D5-96BB-AFE14D946189}" destId="{50F864EB-ACB9-4510-994C-625807C5432B}" srcOrd="0" destOrd="0" presId="urn:microsoft.com/office/officeart/2005/8/layout/orgChart1"/>
    <dgm:cxn modelId="{37803966-901C-4874-8C33-185F43DD376A}" type="presParOf" srcId="{AECBEAF9-4B11-42D5-96BB-AFE14D946189}" destId="{29BEBB0F-F3E4-4EE4-8CD5-053732496BF2}" srcOrd="1" destOrd="0" presId="urn:microsoft.com/office/officeart/2005/8/layout/orgChart1"/>
    <dgm:cxn modelId="{99527C07-6F17-4C5A-A2C6-3E30FD9C71EE}" type="presParOf" srcId="{AF2368AD-EAE9-41FE-9EC1-7AC902C3D65F}" destId="{8934062C-132D-4AC4-A31E-8EB87B2AA93D}" srcOrd="1" destOrd="0" presId="urn:microsoft.com/office/officeart/2005/8/layout/orgChart1"/>
    <dgm:cxn modelId="{28855060-0E0E-4E5C-B3D9-89EE3E39FA3C}" type="presParOf" srcId="{8934062C-132D-4AC4-A31E-8EB87B2AA93D}" destId="{562A7BD3-EEE1-4223-ACDB-9118EDAAA6E6}" srcOrd="0" destOrd="0" presId="urn:microsoft.com/office/officeart/2005/8/layout/orgChart1"/>
    <dgm:cxn modelId="{B755FBD2-4830-4316-A5FD-0103044F6F83}" type="presParOf" srcId="{8934062C-132D-4AC4-A31E-8EB87B2AA93D}" destId="{F8B155AC-F967-48AD-850A-EE7757C98ADC}" srcOrd="1" destOrd="0" presId="urn:microsoft.com/office/officeart/2005/8/layout/orgChart1"/>
    <dgm:cxn modelId="{777F986D-C875-4E51-82C6-628C27658150}" type="presParOf" srcId="{F8B155AC-F967-48AD-850A-EE7757C98ADC}" destId="{5B0CF9BE-9684-4FC5-903C-6810D3ED2E0E}" srcOrd="0" destOrd="0" presId="urn:microsoft.com/office/officeart/2005/8/layout/orgChart1"/>
    <dgm:cxn modelId="{B9E88AB7-3752-493D-A252-830EDD6B7CE6}" type="presParOf" srcId="{5B0CF9BE-9684-4FC5-903C-6810D3ED2E0E}" destId="{006F91A2-715E-4F16-8249-C5FE7D1CAFEB}" srcOrd="0" destOrd="0" presId="urn:microsoft.com/office/officeart/2005/8/layout/orgChart1"/>
    <dgm:cxn modelId="{1FD89596-B9AC-4827-97E8-1817123D8A4C}" type="presParOf" srcId="{5B0CF9BE-9684-4FC5-903C-6810D3ED2E0E}" destId="{433C5938-A996-480F-B3C3-AE0B0DBFCED5}" srcOrd="1" destOrd="0" presId="urn:microsoft.com/office/officeart/2005/8/layout/orgChart1"/>
    <dgm:cxn modelId="{D6C3F539-111F-4667-97FD-DBDD774B7FA5}" type="presParOf" srcId="{F8B155AC-F967-48AD-850A-EE7757C98ADC}" destId="{FAF4042B-D6D9-4C09-8617-1F7597F195BA}" srcOrd="1" destOrd="0" presId="urn:microsoft.com/office/officeart/2005/8/layout/orgChart1"/>
    <dgm:cxn modelId="{20154DA1-D51A-4D3F-B1E2-CD777D7C9FD6}" type="presParOf" srcId="{F8B155AC-F967-48AD-850A-EE7757C98ADC}" destId="{FBBB2DA3-B6B2-4421-AB95-867B06C2D3CE}" srcOrd="2" destOrd="0" presId="urn:microsoft.com/office/officeart/2005/8/layout/orgChart1"/>
    <dgm:cxn modelId="{ABC93CCE-902D-470B-B561-2C6D3576AE17}" type="presParOf" srcId="{8934062C-132D-4AC4-A31E-8EB87B2AA93D}" destId="{D896B7EB-E2D1-4D93-B925-4ACFB5D0C87F}" srcOrd="2" destOrd="0" presId="urn:microsoft.com/office/officeart/2005/8/layout/orgChart1"/>
    <dgm:cxn modelId="{3AF445C7-5339-493F-8BF7-0464DE214589}" type="presParOf" srcId="{8934062C-132D-4AC4-A31E-8EB87B2AA93D}" destId="{A960D87C-FBCB-4D66-9242-EA7B39425422}" srcOrd="3" destOrd="0" presId="urn:microsoft.com/office/officeart/2005/8/layout/orgChart1"/>
    <dgm:cxn modelId="{888FEF80-5C14-4684-82B5-5E832B38914F}" type="presParOf" srcId="{A960D87C-FBCB-4D66-9242-EA7B39425422}" destId="{96A89994-370E-4FDA-A995-E7457A173A19}" srcOrd="0" destOrd="0" presId="urn:microsoft.com/office/officeart/2005/8/layout/orgChart1"/>
    <dgm:cxn modelId="{16A8070F-B90A-4660-8282-563FB9B69747}" type="presParOf" srcId="{96A89994-370E-4FDA-A995-E7457A173A19}" destId="{ABE6F260-FE20-4506-9A70-0784066EEA67}" srcOrd="0" destOrd="0" presId="urn:microsoft.com/office/officeart/2005/8/layout/orgChart1"/>
    <dgm:cxn modelId="{68DAECB8-FB5F-457F-BB12-BC7DBA273256}" type="presParOf" srcId="{96A89994-370E-4FDA-A995-E7457A173A19}" destId="{5403C931-9E91-4739-9DDA-E975683E3752}" srcOrd="1" destOrd="0" presId="urn:microsoft.com/office/officeart/2005/8/layout/orgChart1"/>
    <dgm:cxn modelId="{4534B828-B1F4-46C9-918C-07305D2D00B7}" type="presParOf" srcId="{A960D87C-FBCB-4D66-9242-EA7B39425422}" destId="{9D02A8C0-80B3-4E36-A8DB-9A3399AA7CAD}" srcOrd="1" destOrd="0" presId="urn:microsoft.com/office/officeart/2005/8/layout/orgChart1"/>
    <dgm:cxn modelId="{F44954CF-7FA1-461D-8EFF-29C4CB1AB92F}" type="presParOf" srcId="{A960D87C-FBCB-4D66-9242-EA7B39425422}" destId="{3E0651F1-6D63-4DF0-B525-F9B20313E94D}" srcOrd="2" destOrd="0" presId="urn:microsoft.com/office/officeart/2005/8/layout/orgChart1"/>
    <dgm:cxn modelId="{7D5D9995-5D3C-44F1-BB90-1CD4EB899C92}" type="presParOf" srcId="{8934062C-132D-4AC4-A31E-8EB87B2AA93D}" destId="{DE22844F-B785-4A20-8E58-8BB1E8D44E6A}" srcOrd="4" destOrd="0" presId="urn:microsoft.com/office/officeart/2005/8/layout/orgChart1"/>
    <dgm:cxn modelId="{2579B8F6-8518-4EAC-8926-CC21602707E2}" type="presParOf" srcId="{8934062C-132D-4AC4-A31E-8EB87B2AA93D}" destId="{7EE0FB7D-304D-4D3A-AFA6-EFA8D5F8D85A}" srcOrd="5" destOrd="0" presId="urn:microsoft.com/office/officeart/2005/8/layout/orgChart1"/>
    <dgm:cxn modelId="{1B7B5DBF-5A8C-4887-8624-6AEA4D820E07}" type="presParOf" srcId="{7EE0FB7D-304D-4D3A-AFA6-EFA8D5F8D85A}" destId="{17358BFF-FEDA-40B6-A2E9-89EAA5044D96}" srcOrd="0" destOrd="0" presId="urn:microsoft.com/office/officeart/2005/8/layout/orgChart1"/>
    <dgm:cxn modelId="{166E4E3E-8101-4CE7-BCBE-D21C5C8BED1A}" type="presParOf" srcId="{17358BFF-FEDA-40B6-A2E9-89EAA5044D96}" destId="{D2740407-3063-4FD1-BA18-32CB7968C552}" srcOrd="0" destOrd="0" presId="urn:microsoft.com/office/officeart/2005/8/layout/orgChart1"/>
    <dgm:cxn modelId="{3C658743-3509-4438-8A7F-5F6040D6BD32}" type="presParOf" srcId="{17358BFF-FEDA-40B6-A2E9-89EAA5044D96}" destId="{EC1B2F2C-DAB7-481E-AFEB-4C8998CA186A}" srcOrd="1" destOrd="0" presId="urn:microsoft.com/office/officeart/2005/8/layout/orgChart1"/>
    <dgm:cxn modelId="{54F9E667-DCF7-4AE5-9AF1-39A246F99E60}" type="presParOf" srcId="{7EE0FB7D-304D-4D3A-AFA6-EFA8D5F8D85A}" destId="{5FC1C20E-348B-4C9B-8D7C-34EEDAEF8134}" srcOrd="1" destOrd="0" presId="urn:microsoft.com/office/officeart/2005/8/layout/orgChart1"/>
    <dgm:cxn modelId="{89FE9EE7-3FD2-4624-8D1C-56A64AD00D40}" type="presParOf" srcId="{7EE0FB7D-304D-4D3A-AFA6-EFA8D5F8D85A}" destId="{760BF4BE-889D-4A06-AC23-44A16EB218A2}" srcOrd="2" destOrd="0" presId="urn:microsoft.com/office/officeart/2005/8/layout/orgChart1"/>
    <dgm:cxn modelId="{93FD7956-6235-43C8-9CDF-534A6D6D4563}" type="presParOf" srcId="{8934062C-132D-4AC4-A31E-8EB87B2AA93D}" destId="{AEFBABDD-9469-4A84-B29D-34616BE17EDB}" srcOrd="6" destOrd="0" presId="urn:microsoft.com/office/officeart/2005/8/layout/orgChart1"/>
    <dgm:cxn modelId="{3E5AD65F-C92E-4D96-87D0-38B45996D09D}" type="presParOf" srcId="{8934062C-132D-4AC4-A31E-8EB87B2AA93D}" destId="{72566DF5-7B82-4374-A918-551760B2CBA3}" srcOrd="7" destOrd="0" presId="urn:microsoft.com/office/officeart/2005/8/layout/orgChart1"/>
    <dgm:cxn modelId="{592EE052-3577-4BD8-B43F-FA47B96AC3CE}" type="presParOf" srcId="{72566DF5-7B82-4374-A918-551760B2CBA3}" destId="{73E2E77A-00A1-4DE2-BD47-D912381D5CA2}" srcOrd="0" destOrd="0" presId="urn:microsoft.com/office/officeart/2005/8/layout/orgChart1"/>
    <dgm:cxn modelId="{78CAA6BC-B5B5-405E-999F-5EBA892C79FA}" type="presParOf" srcId="{73E2E77A-00A1-4DE2-BD47-D912381D5CA2}" destId="{FA849813-B09A-472B-AA14-1C7B1F2038DD}" srcOrd="0" destOrd="0" presId="urn:microsoft.com/office/officeart/2005/8/layout/orgChart1"/>
    <dgm:cxn modelId="{18E1143E-3945-44C5-ADDF-02CD739DE74C}" type="presParOf" srcId="{73E2E77A-00A1-4DE2-BD47-D912381D5CA2}" destId="{CAC1EF0D-2645-4C7F-A4CA-D734C85C6373}" srcOrd="1" destOrd="0" presId="urn:microsoft.com/office/officeart/2005/8/layout/orgChart1"/>
    <dgm:cxn modelId="{C7DA29A9-5937-4E93-81EF-5245FB0895B4}" type="presParOf" srcId="{72566DF5-7B82-4374-A918-551760B2CBA3}" destId="{84CD996E-B0D2-4806-B081-534B77835ED8}" srcOrd="1" destOrd="0" presId="urn:microsoft.com/office/officeart/2005/8/layout/orgChart1"/>
    <dgm:cxn modelId="{46BCDDEE-474C-4F07-891F-11342963E2AC}" type="presParOf" srcId="{72566DF5-7B82-4374-A918-551760B2CBA3}" destId="{5813B5C4-170D-4923-A43F-E84373C94ED8}" srcOrd="2" destOrd="0" presId="urn:microsoft.com/office/officeart/2005/8/layout/orgChart1"/>
    <dgm:cxn modelId="{1475402C-0B4E-48EC-9D6F-0BD00B12D22C}" type="presParOf" srcId="{AF2368AD-EAE9-41FE-9EC1-7AC902C3D65F}" destId="{05E2028E-2FCF-496D-9925-D4AD6AB1481B}" srcOrd="2" destOrd="0" presId="urn:microsoft.com/office/officeart/2005/8/layout/orgChart1"/>
    <dgm:cxn modelId="{2849F906-AB86-473B-A07A-D60314A79CD4}" type="presParOf" srcId="{B4CBA79A-42DA-490D-8E05-96E5CD77BBC5}" destId="{BC0E2EE1-809D-45F9-B870-F803A01B211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8E1703-B2F4-4E7D-8B55-AD94AE3AF100}" type="doc">
      <dgm:prSet loTypeId="urn:microsoft.com/office/officeart/2005/8/layout/process5" loCatId="process" qsTypeId="urn:microsoft.com/office/officeart/2005/8/quickstyle/3d1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1596748-82C7-4F95-85C7-1E1D0CBD4035}">
      <dgm:prSet phldrT="[Text]" custT="1"/>
      <dgm:spPr/>
      <dgm:t>
        <a:bodyPr/>
        <a:lstStyle/>
        <a:p>
          <a:r>
            <a:rPr lang="en-US" sz="2000" dirty="0"/>
            <a:t>Define the  Symptoms &amp; Classification Symptoms</a:t>
          </a:r>
        </a:p>
      </dgm:t>
    </dgm:pt>
    <dgm:pt modelId="{52D2C60E-A2F3-4502-B103-9CA97311C608}" type="parTrans" cxnId="{7F05F422-C965-4269-B1D9-90C8B48591EF}">
      <dgm:prSet/>
      <dgm:spPr/>
      <dgm:t>
        <a:bodyPr/>
        <a:lstStyle/>
        <a:p>
          <a:endParaRPr lang="en-US"/>
        </a:p>
      </dgm:t>
    </dgm:pt>
    <dgm:pt modelId="{F8D96AE3-B90E-4CD6-B92C-D66B73990549}" type="sibTrans" cxnId="{7F05F422-C965-4269-B1D9-90C8B48591EF}">
      <dgm:prSet/>
      <dgm:spPr/>
      <dgm:t>
        <a:bodyPr/>
        <a:lstStyle/>
        <a:p>
          <a:endParaRPr lang="en-US"/>
        </a:p>
      </dgm:t>
    </dgm:pt>
    <dgm:pt modelId="{E66C712D-3B94-42E0-B544-BC7E51ED635C}">
      <dgm:prSet phldrT="[Text]" custT="1"/>
      <dgm:spPr/>
      <dgm:t>
        <a:bodyPr/>
        <a:lstStyle/>
        <a:p>
          <a:r>
            <a:rPr lang="en-US" sz="2000" dirty="0"/>
            <a:t>Input Heart Rate &amp; Body Temperature using Sensors</a:t>
          </a:r>
        </a:p>
      </dgm:t>
    </dgm:pt>
    <dgm:pt modelId="{5088BAC1-9214-4B77-8027-2FC914449065}" type="parTrans" cxnId="{BEDDA650-DE55-46BB-8B17-92FCB84355C5}">
      <dgm:prSet/>
      <dgm:spPr/>
      <dgm:t>
        <a:bodyPr/>
        <a:lstStyle/>
        <a:p>
          <a:endParaRPr lang="en-US"/>
        </a:p>
      </dgm:t>
    </dgm:pt>
    <dgm:pt modelId="{11BE9E8C-22A0-4431-BAC5-14D0DA0B59E8}" type="sibTrans" cxnId="{BEDDA650-DE55-46BB-8B17-92FCB84355C5}">
      <dgm:prSet/>
      <dgm:spPr/>
      <dgm:t>
        <a:bodyPr/>
        <a:lstStyle/>
        <a:p>
          <a:endParaRPr lang="en-US"/>
        </a:p>
      </dgm:t>
    </dgm:pt>
    <dgm:pt modelId="{20106CE3-C462-4603-B61E-465F62DC0122}">
      <dgm:prSet phldrT="[Text]" custT="1"/>
      <dgm:spPr/>
      <dgm:t>
        <a:bodyPr/>
        <a:lstStyle/>
        <a:p>
          <a:r>
            <a:rPr lang="en-US" sz="2000" dirty="0"/>
            <a:t>Calculate Classification Symptoms(CS) using Eqn. (1)</a:t>
          </a:r>
        </a:p>
      </dgm:t>
    </dgm:pt>
    <dgm:pt modelId="{B8FFCBA9-66E5-451B-B8DE-1EC13FB82E1F}" type="parTrans" cxnId="{44D7192A-A95E-494E-9E14-5261395CD00D}">
      <dgm:prSet/>
      <dgm:spPr/>
      <dgm:t>
        <a:bodyPr/>
        <a:lstStyle/>
        <a:p>
          <a:endParaRPr lang="en-US"/>
        </a:p>
      </dgm:t>
    </dgm:pt>
    <dgm:pt modelId="{2454285D-2290-4983-A014-54C1C501AFD3}" type="sibTrans" cxnId="{44D7192A-A95E-494E-9E14-5261395CD00D}">
      <dgm:prSet/>
      <dgm:spPr/>
      <dgm:t>
        <a:bodyPr/>
        <a:lstStyle/>
        <a:p>
          <a:endParaRPr lang="en-US"/>
        </a:p>
      </dgm:t>
    </dgm:pt>
    <dgm:pt modelId="{7EBAE452-0489-402A-BC03-DCEEAA8EB8B3}">
      <dgm:prSet phldrT="[Text]" custT="1"/>
      <dgm:spPr/>
      <dgm:t>
        <a:bodyPr/>
        <a:lstStyle/>
        <a:p>
          <a:r>
            <a:rPr lang="en-US" sz="2000" dirty="0"/>
            <a:t>Calculate Main Symptoms(SS) using Eqn. (2)</a:t>
          </a:r>
        </a:p>
      </dgm:t>
    </dgm:pt>
    <dgm:pt modelId="{5D9E1E72-5387-4E47-8D58-6BE07C3A60FB}" type="parTrans" cxnId="{A3D3CEAE-9B8F-411C-A957-222F110CBF0F}">
      <dgm:prSet/>
      <dgm:spPr/>
      <dgm:t>
        <a:bodyPr/>
        <a:lstStyle/>
        <a:p>
          <a:endParaRPr lang="en-US"/>
        </a:p>
      </dgm:t>
    </dgm:pt>
    <dgm:pt modelId="{E7DFB203-0610-4281-BD5D-3F806E71D854}" type="sibTrans" cxnId="{A3D3CEAE-9B8F-411C-A957-222F110CBF0F}">
      <dgm:prSet/>
      <dgm:spPr/>
      <dgm:t>
        <a:bodyPr/>
        <a:lstStyle/>
        <a:p>
          <a:endParaRPr lang="en-US"/>
        </a:p>
      </dgm:t>
    </dgm:pt>
    <dgm:pt modelId="{E23B9F46-B404-4F07-A217-05D26DC4939D}">
      <dgm:prSet phldrT="[Text]" custT="1"/>
      <dgm:spPr/>
      <dgm:t>
        <a:bodyPr/>
        <a:lstStyle/>
        <a:p>
          <a:r>
            <a:rPr lang="en-US" sz="2000" dirty="0"/>
            <a:t>Calculate the Probability of Brain Tumor</a:t>
          </a:r>
        </a:p>
      </dgm:t>
    </dgm:pt>
    <dgm:pt modelId="{833037A9-A2AE-4281-A198-134C03B60B97}" type="parTrans" cxnId="{8DDFE2AF-2C71-484D-9191-76775371D2C9}">
      <dgm:prSet/>
      <dgm:spPr/>
      <dgm:t>
        <a:bodyPr/>
        <a:lstStyle/>
        <a:p>
          <a:endParaRPr lang="en-US"/>
        </a:p>
      </dgm:t>
    </dgm:pt>
    <dgm:pt modelId="{550D6A38-FF97-4E11-BCEA-4E7641EFEB18}" type="sibTrans" cxnId="{8DDFE2AF-2C71-484D-9191-76775371D2C9}">
      <dgm:prSet/>
      <dgm:spPr/>
      <dgm:t>
        <a:bodyPr/>
        <a:lstStyle/>
        <a:p>
          <a:endParaRPr lang="en-US"/>
        </a:p>
      </dgm:t>
    </dgm:pt>
    <dgm:pt modelId="{F105C70D-AEC9-4F00-B017-24C0BD21B2F8}" type="pres">
      <dgm:prSet presAssocID="{438E1703-B2F4-4E7D-8B55-AD94AE3AF10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CC5268-8CE1-4D38-BC42-FE29341B19AB}" type="pres">
      <dgm:prSet presAssocID="{71596748-82C7-4F95-85C7-1E1D0CBD403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AB08B-19F8-48FB-9E03-79713C17031D}" type="pres">
      <dgm:prSet presAssocID="{F8D96AE3-B90E-4CD6-B92C-D66B7399054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C721D10-FC96-4E84-B09C-AA958D3389AA}" type="pres">
      <dgm:prSet presAssocID="{F8D96AE3-B90E-4CD6-B92C-D66B7399054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EBE9FB2-CB3A-4F04-B8D6-0BA6D02C49D7}" type="pres">
      <dgm:prSet presAssocID="{E66C712D-3B94-42E0-B544-BC7E51ED635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B808D-85FC-4969-A8B3-A0A14CEC1D8C}" type="pres">
      <dgm:prSet presAssocID="{11BE9E8C-22A0-4431-BAC5-14D0DA0B59E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CD85591-9314-4A20-90AD-2363684D05ED}" type="pres">
      <dgm:prSet presAssocID="{11BE9E8C-22A0-4431-BAC5-14D0DA0B59E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C63DDFD-C9F5-4BB0-B5D3-1C6007E8C736}" type="pres">
      <dgm:prSet presAssocID="{20106CE3-C462-4603-B61E-465F62DC012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AE17F-BF60-4214-B29E-0DDD3F86618C}" type="pres">
      <dgm:prSet presAssocID="{2454285D-2290-4983-A014-54C1C501AFD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3827B29-1280-47CF-8BE9-C60FE2DD6F6C}" type="pres">
      <dgm:prSet presAssocID="{2454285D-2290-4983-A014-54C1C501AFD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11BA101-84D8-4A3D-BBD4-E39124AC650B}" type="pres">
      <dgm:prSet presAssocID="{7EBAE452-0489-402A-BC03-DCEEAA8EB8B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B51E6-D0FC-4FFB-A43B-4263FDCD2C90}" type="pres">
      <dgm:prSet presAssocID="{E7DFB203-0610-4281-BD5D-3F806E71D85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7B429AC-9934-48D9-A03C-BD47CB21CA93}" type="pres">
      <dgm:prSet presAssocID="{E7DFB203-0610-4281-BD5D-3F806E71D85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B8D3FF9-9613-4F18-BD3B-B046F27A6FD1}" type="pres">
      <dgm:prSet presAssocID="{E23B9F46-B404-4F07-A217-05D26DC4939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6ACF6-71EB-45FC-8C4D-EEE516302FDB}" type="presOf" srcId="{7EBAE452-0489-402A-BC03-DCEEAA8EB8B3}" destId="{711BA101-84D8-4A3D-BBD4-E39124AC650B}" srcOrd="0" destOrd="0" presId="urn:microsoft.com/office/officeart/2005/8/layout/process5"/>
    <dgm:cxn modelId="{44D7192A-A95E-494E-9E14-5261395CD00D}" srcId="{438E1703-B2F4-4E7D-8B55-AD94AE3AF100}" destId="{20106CE3-C462-4603-B61E-465F62DC0122}" srcOrd="2" destOrd="0" parTransId="{B8FFCBA9-66E5-451B-B8DE-1EC13FB82E1F}" sibTransId="{2454285D-2290-4983-A014-54C1C501AFD3}"/>
    <dgm:cxn modelId="{7F05F422-C965-4269-B1D9-90C8B48591EF}" srcId="{438E1703-B2F4-4E7D-8B55-AD94AE3AF100}" destId="{71596748-82C7-4F95-85C7-1E1D0CBD4035}" srcOrd="0" destOrd="0" parTransId="{52D2C60E-A2F3-4502-B103-9CA97311C608}" sibTransId="{F8D96AE3-B90E-4CD6-B92C-D66B73990549}"/>
    <dgm:cxn modelId="{951DBCB7-07E8-414C-8E64-01971A7C6DC3}" type="presOf" srcId="{20106CE3-C462-4603-B61E-465F62DC0122}" destId="{4C63DDFD-C9F5-4BB0-B5D3-1C6007E8C736}" srcOrd="0" destOrd="0" presId="urn:microsoft.com/office/officeart/2005/8/layout/process5"/>
    <dgm:cxn modelId="{8637016B-2BD8-40FF-9AA3-57698820984F}" type="presOf" srcId="{2454285D-2290-4983-A014-54C1C501AFD3}" destId="{2F0AE17F-BF60-4214-B29E-0DDD3F86618C}" srcOrd="0" destOrd="0" presId="urn:microsoft.com/office/officeart/2005/8/layout/process5"/>
    <dgm:cxn modelId="{3EF108B2-4A0A-419B-8560-8E9A90984DB0}" type="presOf" srcId="{2454285D-2290-4983-A014-54C1C501AFD3}" destId="{43827B29-1280-47CF-8BE9-C60FE2DD6F6C}" srcOrd="1" destOrd="0" presId="urn:microsoft.com/office/officeart/2005/8/layout/process5"/>
    <dgm:cxn modelId="{8DDFE2AF-2C71-484D-9191-76775371D2C9}" srcId="{438E1703-B2F4-4E7D-8B55-AD94AE3AF100}" destId="{E23B9F46-B404-4F07-A217-05D26DC4939D}" srcOrd="4" destOrd="0" parTransId="{833037A9-A2AE-4281-A198-134C03B60B97}" sibTransId="{550D6A38-FF97-4E11-BCEA-4E7641EFEB18}"/>
    <dgm:cxn modelId="{24D30CEB-1443-4FF9-99DB-F3ED2BF97F5A}" type="presOf" srcId="{F8D96AE3-B90E-4CD6-B92C-D66B73990549}" destId="{B3CAB08B-19F8-48FB-9E03-79713C17031D}" srcOrd="0" destOrd="0" presId="urn:microsoft.com/office/officeart/2005/8/layout/process5"/>
    <dgm:cxn modelId="{F4C4DD5B-D281-4975-93BF-B62F1336C728}" type="presOf" srcId="{E7DFB203-0610-4281-BD5D-3F806E71D854}" destId="{47EB51E6-D0FC-4FFB-A43B-4263FDCD2C90}" srcOrd="0" destOrd="0" presId="urn:microsoft.com/office/officeart/2005/8/layout/process5"/>
    <dgm:cxn modelId="{EF9098A0-3B26-4462-999C-DCD79DA5D8BA}" type="presOf" srcId="{11BE9E8C-22A0-4431-BAC5-14D0DA0B59E8}" destId="{5DDB808D-85FC-4969-A8B3-A0A14CEC1D8C}" srcOrd="0" destOrd="0" presId="urn:microsoft.com/office/officeart/2005/8/layout/process5"/>
    <dgm:cxn modelId="{BEDDA650-DE55-46BB-8B17-92FCB84355C5}" srcId="{438E1703-B2F4-4E7D-8B55-AD94AE3AF100}" destId="{E66C712D-3B94-42E0-B544-BC7E51ED635C}" srcOrd="1" destOrd="0" parTransId="{5088BAC1-9214-4B77-8027-2FC914449065}" sibTransId="{11BE9E8C-22A0-4431-BAC5-14D0DA0B59E8}"/>
    <dgm:cxn modelId="{A3D3CEAE-9B8F-411C-A957-222F110CBF0F}" srcId="{438E1703-B2F4-4E7D-8B55-AD94AE3AF100}" destId="{7EBAE452-0489-402A-BC03-DCEEAA8EB8B3}" srcOrd="3" destOrd="0" parTransId="{5D9E1E72-5387-4E47-8D58-6BE07C3A60FB}" sibTransId="{E7DFB203-0610-4281-BD5D-3F806E71D854}"/>
    <dgm:cxn modelId="{AE3D0D76-E491-4C88-9272-D39F42E618D9}" type="presOf" srcId="{71596748-82C7-4F95-85C7-1E1D0CBD4035}" destId="{58CC5268-8CE1-4D38-BC42-FE29341B19AB}" srcOrd="0" destOrd="0" presId="urn:microsoft.com/office/officeart/2005/8/layout/process5"/>
    <dgm:cxn modelId="{0D450D83-6B59-4292-8EBD-E53D58C05E5D}" type="presOf" srcId="{E23B9F46-B404-4F07-A217-05D26DC4939D}" destId="{0B8D3FF9-9613-4F18-BD3B-B046F27A6FD1}" srcOrd="0" destOrd="0" presId="urn:microsoft.com/office/officeart/2005/8/layout/process5"/>
    <dgm:cxn modelId="{55D47FBF-2430-4184-AD4A-240B6B5C459C}" type="presOf" srcId="{438E1703-B2F4-4E7D-8B55-AD94AE3AF100}" destId="{F105C70D-AEC9-4F00-B017-24C0BD21B2F8}" srcOrd="0" destOrd="0" presId="urn:microsoft.com/office/officeart/2005/8/layout/process5"/>
    <dgm:cxn modelId="{1DFBB74B-ED3C-4112-9DE6-078AE56160C4}" type="presOf" srcId="{E7DFB203-0610-4281-BD5D-3F806E71D854}" destId="{A7B429AC-9934-48D9-A03C-BD47CB21CA93}" srcOrd="1" destOrd="0" presId="urn:microsoft.com/office/officeart/2005/8/layout/process5"/>
    <dgm:cxn modelId="{02A31968-D214-42C1-84EE-96EE0259E019}" type="presOf" srcId="{F8D96AE3-B90E-4CD6-B92C-D66B73990549}" destId="{CC721D10-FC96-4E84-B09C-AA958D3389AA}" srcOrd="1" destOrd="0" presId="urn:microsoft.com/office/officeart/2005/8/layout/process5"/>
    <dgm:cxn modelId="{03CFCDF3-7740-459F-8B89-B5FFE1FA06E1}" type="presOf" srcId="{E66C712D-3B94-42E0-B544-BC7E51ED635C}" destId="{4EBE9FB2-CB3A-4F04-B8D6-0BA6D02C49D7}" srcOrd="0" destOrd="0" presId="urn:microsoft.com/office/officeart/2005/8/layout/process5"/>
    <dgm:cxn modelId="{4CA0BB65-2507-4828-93D4-CFE5C84272F1}" type="presOf" srcId="{11BE9E8C-22A0-4431-BAC5-14D0DA0B59E8}" destId="{0CD85591-9314-4A20-90AD-2363684D05ED}" srcOrd="1" destOrd="0" presId="urn:microsoft.com/office/officeart/2005/8/layout/process5"/>
    <dgm:cxn modelId="{D5DF1421-07DD-4BBA-A9DF-FDE2DB44C2BE}" type="presParOf" srcId="{F105C70D-AEC9-4F00-B017-24C0BD21B2F8}" destId="{58CC5268-8CE1-4D38-BC42-FE29341B19AB}" srcOrd="0" destOrd="0" presId="urn:microsoft.com/office/officeart/2005/8/layout/process5"/>
    <dgm:cxn modelId="{D02B4D80-5F11-4F1B-9CFE-A7429C16842D}" type="presParOf" srcId="{F105C70D-AEC9-4F00-B017-24C0BD21B2F8}" destId="{B3CAB08B-19F8-48FB-9E03-79713C17031D}" srcOrd="1" destOrd="0" presId="urn:microsoft.com/office/officeart/2005/8/layout/process5"/>
    <dgm:cxn modelId="{2C7017DC-6AFF-47BC-BB85-ED3B0D39A658}" type="presParOf" srcId="{B3CAB08B-19F8-48FB-9E03-79713C17031D}" destId="{CC721D10-FC96-4E84-B09C-AA958D3389AA}" srcOrd="0" destOrd="0" presId="urn:microsoft.com/office/officeart/2005/8/layout/process5"/>
    <dgm:cxn modelId="{543E1CB9-5583-4227-A0B3-5167304F8A3A}" type="presParOf" srcId="{F105C70D-AEC9-4F00-B017-24C0BD21B2F8}" destId="{4EBE9FB2-CB3A-4F04-B8D6-0BA6D02C49D7}" srcOrd="2" destOrd="0" presId="urn:microsoft.com/office/officeart/2005/8/layout/process5"/>
    <dgm:cxn modelId="{B729D18A-265E-4970-8BA7-A3325007A7BE}" type="presParOf" srcId="{F105C70D-AEC9-4F00-B017-24C0BD21B2F8}" destId="{5DDB808D-85FC-4969-A8B3-A0A14CEC1D8C}" srcOrd="3" destOrd="0" presId="urn:microsoft.com/office/officeart/2005/8/layout/process5"/>
    <dgm:cxn modelId="{B458ADD9-071A-4211-AC59-B6169D2CF668}" type="presParOf" srcId="{5DDB808D-85FC-4969-A8B3-A0A14CEC1D8C}" destId="{0CD85591-9314-4A20-90AD-2363684D05ED}" srcOrd="0" destOrd="0" presId="urn:microsoft.com/office/officeart/2005/8/layout/process5"/>
    <dgm:cxn modelId="{EC9AD3A0-8D6C-4106-B603-C9D518A3D19F}" type="presParOf" srcId="{F105C70D-AEC9-4F00-B017-24C0BD21B2F8}" destId="{4C63DDFD-C9F5-4BB0-B5D3-1C6007E8C736}" srcOrd="4" destOrd="0" presId="urn:microsoft.com/office/officeart/2005/8/layout/process5"/>
    <dgm:cxn modelId="{4F0C050E-52E3-4B05-9738-E6082A765564}" type="presParOf" srcId="{F105C70D-AEC9-4F00-B017-24C0BD21B2F8}" destId="{2F0AE17F-BF60-4214-B29E-0DDD3F86618C}" srcOrd="5" destOrd="0" presId="urn:microsoft.com/office/officeart/2005/8/layout/process5"/>
    <dgm:cxn modelId="{4F3DDF6D-970A-4005-AD6C-EBE72E0A3750}" type="presParOf" srcId="{2F0AE17F-BF60-4214-B29E-0DDD3F86618C}" destId="{43827B29-1280-47CF-8BE9-C60FE2DD6F6C}" srcOrd="0" destOrd="0" presId="urn:microsoft.com/office/officeart/2005/8/layout/process5"/>
    <dgm:cxn modelId="{A86B1DAB-5B66-43A6-916B-7CEE41A6EB8B}" type="presParOf" srcId="{F105C70D-AEC9-4F00-B017-24C0BD21B2F8}" destId="{711BA101-84D8-4A3D-BBD4-E39124AC650B}" srcOrd="6" destOrd="0" presId="urn:microsoft.com/office/officeart/2005/8/layout/process5"/>
    <dgm:cxn modelId="{F1787B99-4F38-459B-B94C-E4B785DF28FA}" type="presParOf" srcId="{F105C70D-AEC9-4F00-B017-24C0BD21B2F8}" destId="{47EB51E6-D0FC-4FFB-A43B-4263FDCD2C90}" srcOrd="7" destOrd="0" presId="urn:microsoft.com/office/officeart/2005/8/layout/process5"/>
    <dgm:cxn modelId="{20BF02D2-4393-4049-9A36-5FE779D58D52}" type="presParOf" srcId="{47EB51E6-D0FC-4FFB-A43B-4263FDCD2C90}" destId="{A7B429AC-9934-48D9-A03C-BD47CB21CA93}" srcOrd="0" destOrd="0" presId="urn:microsoft.com/office/officeart/2005/8/layout/process5"/>
    <dgm:cxn modelId="{05A2D5ED-216D-43FD-A300-02FD57FE5FA2}" type="presParOf" srcId="{F105C70D-AEC9-4F00-B017-24C0BD21B2F8}" destId="{0B8D3FF9-9613-4F18-BD3B-B046F27A6FD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292957-7BDF-43D9-8CE7-EC186C7524A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DD6615-7EF2-4551-8BD0-BA25C8006D09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endParaRPr lang="en-US" sz="1000" dirty="0"/>
        </a:p>
        <a:p>
          <a:r>
            <a:rPr lang="en-US" sz="1600" b="1" dirty="0">
              <a:solidFill>
                <a:schemeClr val="bg1"/>
              </a:solidFill>
            </a:rPr>
            <a:t>1</a:t>
          </a:r>
        </a:p>
      </dgm:t>
    </dgm:pt>
    <dgm:pt modelId="{A0A75DC4-2BA0-48DF-9555-9BFE8B511D71}" type="parTrans" cxnId="{3D3A9FA6-C1A7-463E-9AE8-0AC47DED21BF}">
      <dgm:prSet/>
      <dgm:spPr/>
      <dgm:t>
        <a:bodyPr/>
        <a:lstStyle/>
        <a:p>
          <a:endParaRPr lang="en-US"/>
        </a:p>
      </dgm:t>
    </dgm:pt>
    <dgm:pt modelId="{2F47D730-BC25-4A94-ACE1-9AD7F895E803}" type="sibTrans" cxnId="{3D3A9FA6-C1A7-463E-9AE8-0AC47DED21BF}">
      <dgm:prSet/>
      <dgm:spPr/>
      <dgm:t>
        <a:bodyPr/>
        <a:lstStyle/>
        <a:p>
          <a:endParaRPr lang="en-US"/>
        </a:p>
      </dgm:t>
    </dgm:pt>
    <dgm:pt modelId="{D6B2D6F4-9F5C-45F0-B738-63EC9EB50931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b="1" dirty="0">
            <a:solidFill>
              <a:schemeClr val="bg1"/>
            </a:solidFill>
          </a:endParaRPr>
        </a:p>
        <a:p>
          <a:r>
            <a:rPr lang="en-US" sz="1800" b="1" dirty="0">
              <a:solidFill>
                <a:schemeClr val="bg1"/>
              </a:solidFill>
            </a:rPr>
            <a:t>2</a:t>
          </a:r>
        </a:p>
      </dgm:t>
    </dgm:pt>
    <dgm:pt modelId="{64904133-6728-4F9E-AB0C-72BB5E7B5897}" type="parTrans" cxnId="{FA48C75E-8B54-4B18-922F-29A60B2B36BF}">
      <dgm:prSet/>
      <dgm:spPr/>
      <dgm:t>
        <a:bodyPr/>
        <a:lstStyle/>
        <a:p>
          <a:endParaRPr lang="en-US"/>
        </a:p>
      </dgm:t>
    </dgm:pt>
    <dgm:pt modelId="{144F51AB-492F-4434-B545-FD0FBD48CB2A}" type="sibTrans" cxnId="{FA48C75E-8B54-4B18-922F-29A60B2B36BF}">
      <dgm:prSet/>
      <dgm:spPr/>
      <dgm:t>
        <a:bodyPr/>
        <a:lstStyle/>
        <a:p>
          <a:endParaRPr lang="en-US"/>
        </a:p>
      </dgm:t>
    </dgm:pt>
    <dgm:pt modelId="{1858C917-545F-466B-86ED-C29DAD6899D3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r>
            <a:rPr lang="en-US" sz="1800" b="1" dirty="0">
              <a:solidFill>
                <a:schemeClr val="bg1"/>
              </a:solidFill>
            </a:rPr>
            <a:t>3</a:t>
          </a:r>
        </a:p>
      </dgm:t>
    </dgm:pt>
    <dgm:pt modelId="{3BC7F83A-4D0E-4CAB-99B6-29B3A468B81F}" type="parTrans" cxnId="{9205003E-FA9E-4F38-8D14-30048B25A5EA}">
      <dgm:prSet/>
      <dgm:spPr/>
      <dgm:t>
        <a:bodyPr/>
        <a:lstStyle/>
        <a:p>
          <a:endParaRPr lang="en-US"/>
        </a:p>
      </dgm:t>
    </dgm:pt>
    <dgm:pt modelId="{8321AAF8-981B-47DA-AD40-F5A7941E6640}" type="sibTrans" cxnId="{9205003E-FA9E-4F38-8D14-30048B25A5EA}">
      <dgm:prSet/>
      <dgm:spPr/>
      <dgm:t>
        <a:bodyPr/>
        <a:lstStyle/>
        <a:p>
          <a:endParaRPr lang="en-US"/>
        </a:p>
      </dgm:t>
    </dgm:pt>
    <dgm:pt modelId="{93703D26-DA98-4B1D-9BDA-1BABA0AB29FD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endParaRPr lang="en-US" sz="1800" dirty="0"/>
        </a:p>
        <a:p>
          <a:r>
            <a:rPr lang="en-US" sz="1800" b="1" dirty="0">
              <a:solidFill>
                <a:schemeClr val="bg1"/>
              </a:solidFill>
            </a:rPr>
            <a:t>4</a:t>
          </a:r>
        </a:p>
      </dgm:t>
    </dgm:pt>
    <dgm:pt modelId="{A23C7872-5CF9-4E50-A6A2-56D30C73E2EA}" type="parTrans" cxnId="{ABF67761-53B6-4F8B-9892-3A335DDE584A}">
      <dgm:prSet/>
      <dgm:spPr/>
      <dgm:t>
        <a:bodyPr/>
        <a:lstStyle/>
        <a:p>
          <a:endParaRPr lang="en-US"/>
        </a:p>
      </dgm:t>
    </dgm:pt>
    <dgm:pt modelId="{561C7548-30B9-41BC-8FDC-120E29E9CEFC}" type="sibTrans" cxnId="{ABF67761-53B6-4F8B-9892-3A335DDE584A}">
      <dgm:prSet/>
      <dgm:spPr/>
      <dgm:t>
        <a:bodyPr/>
        <a:lstStyle/>
        <a:p>
          <a:endParaRPr lang="en-US"/>
        </a:p>
      </dgm:t>
    </dgm:pt>
    <dgm:pt modelId="{F69C7842-62C4-4959-83A2-1F0421089E6C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sz="1800" dirty="0">
            <a:solidFill>
              <a:schemeClr val="bg1"/>
            </a:solidFill>
          </a:endParaRPr>
        </a:p>
        <a:p>
          <a:endParaRPr lang="en-US" sz="1800" dirty="0">
            <a:solidFill>
              <a:schemeClr val="bg1"/>
            </a:solidFill>
          </a:endParaRPr>
        </a:p>
        <a:p>
          <a:endParaRPr lang="en-US" sz="1800" dirty="0">
            <a:solidFill>
              <a:schemeClr val="bg1"/>
            </a:solidFill>
          </a:endParaRPr>
        </a:p>
        <a:p>
          <a:endParaRPr lang="en-US" sz="1800" dirty="0">
            <a:solidFill>
              <a:schemeClr val="bg1"/>
            </a:solidFill>
          </a:endParaRPr>
        </a:p>
        <a:p>
          <a:endParaRPr lang="en-US" sz="1800" dirty="0">
            <a:solidFill>
              <a:schemeClr val="bg1"/>
            </a:solidFill>
          </a:endParaRPr>
        </a:p>
        <a:p>
          <a:r>
            <a:rPr lang="en-US" sz="1800" b="1" dirty="0">
              <a:solidFill>
                <a:schemeClr val="bg1"/>
              </a:solidFill>
            </a:rPr>
            <a:t>5</a:t>
          </a:r>
        </a:p>
      </dgm:t>
    </dgm:pt>
    <dgm:pt modelId="{BA3FD15B-FF04-4A4D-AAAB-9D7863AE9126}" type="parTrans" cxnId="{3EAB30EF-3DBB-432E-A432-F01F12A7C41F}">
      <dgm:prSet/>
      <dgm:spPr/>
      <dgm:t>
        <a:bodyPr/>
        <a:lstStyle/>
        <a:p>
          <a:endParaRPr lang="en-US"/>
        </a:p>
      </dgm:t>
    </dgm:pt>
    <dgm:pt modelId="{49CE1BAD-7E7B-4476-BCBA-EE2C9ED7FE04}" type="sibTrans" cxnId="{3EAB30EF-3DBB-432E-A432-F01F12A7C41F}">
      <dgm:prSet/>
      <dgm:spPr/>
      <dgm:t>
        <a:bodyPr/>
        <a:lstStyle/>
        <a:p>
          <a:endParaRPr lang="en-US"/>
        </a:p>
      </dgm:t>
    </dgm:pt>
    <dgm:pt modelId="{6A15C123-C190-428A-944C-9999025ECD20}" type="pres">
      <dgm:prSet presAssocID="{D1292957-7BDF-43D9-8CE7-EC186C7524A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D8BC84-E0FA-4185-99A6-385AF01F0B13}" type="pres">
      <dgm:prSet presAssocID="{8CDD6615-7EF2-4551-8BD0-BA25C8006D09}" presName="node" presStyleLbl="node1" presStyleIdx="0" presStyleCnt="5" custScaleX="188466" custScaleY="401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6CD7E-B664-4F5F-940E-16D6056ED7F8}" type="pres">
      <dgm:prSet presAssocID="{2F47D730-BC25-4A94-ACE1-9AD7F895E80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9EC8A1BF-7EE9-4D56-9B83-858B5A1F992A}" type="pres">
      <dgm:prSet presAssocID="{2F47D730-BC25-4A94-ACE1-9AD7F895E80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4F46DA4-CC1A-47D5-AE87-FFC76D378F92}" type="pres">
      <dgm:prSet presAssocID="{D6B2D6F4-9F5C-45F0-B738-63EC9EB50931}" presName="node" presStyleLbl="node1" presStyleIdx="1" presStyleCnt="5" custScaleX="196168" custScaleY="412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C6A66-5F82-42F0-9A8E-429331380870}" type="pres">
      <dgm:prSet presAssocID="{144F51AB-492F-4434-B545-FD0FBD48CB2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112A47A-7003-45A3-A8EE-3F018DE17DCA}" type="pres">
      <dgm:prSet presAssocID="{144F51AB-492F-4434-B545-FD0FBD48CB2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B805F0B-1DFC-40CA-AD4A-21C6F3BD4CB9}" type="pres">
      <dgm:prSet presAssocID="{1858C917-545F-466B-86ED-C29DAD6899D3}" presName="node" presStyleLbl="node1" presStyleIdx="2" presStyleCnt="5" custScaleX="188296" custScaleY="407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345AB-7D29-4A7C-8422-8776822753D4}" type="pres">
      <dgm:prSet presAssocID="{8321AAF8-981B-47DA-AD40-F5A7941E664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C19FEC8-155C-4B7B-8763-BFAD289A6F7D}" type="pres">
      <dgm:prSet presAssocID="{8321AAF8-981B-47DA-AD40-F5A7941E6640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571F2A5C-6BE4-457B-A4D4-C1CE2D489E06}" type="pres">
      <dgm:prSet presAssocID="{93703D26-DA98-4B1D-9BDA-1BABA0AB29FD}" presName="node" presStyleLbl="node1" presStyleIdx="3" presStyleCnt="5" custScaleX="187671" custScaleY="4024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988019-1157-4774-8C70-7A9CFE2F56F5}" type="pres">
      <dgm:prSet presAssocID="{561C7548-30B9-41BC-8FDC-120E29E9CEF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093A083-3868-4E7A-A086-D88A25861B32}" type="pres">
      <dgm:prSet presAssocID="{561C7548-30B9-41BC-8FDC-120E29E9CEF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7134652-00DF-47D8-B040-18B22742C951}" type="pres">
      <dgm:prSet presAssocID="{F69C7842-62C4-4959-83A2-1F0421089E6C}" presName="node" presStyleLbl="node1" presStyleIdx="4" presStyleCnt="5" custScaleX="192918" custScaleY="374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48C75E-8B54-4B18-922F-29A60B2B36BF}" srcId="{D1292957-7BDF-43D9-8CE7-EC186C7524AA}" destId="{D6B2D6F4-9F5C-45F0-B738-63EC9EB50931}" srcOrd="1" destOrd="0" parTransId="{64904133-6728-4F9E-AB0C-72BB5E7B5897}" sibTransId="{144F51AB-492F-4434-B545-FD0FBD48CB2A}"/>
    <dgm:cxn modelId="{3D3A9FA6-C1A7-463E-9AE8-0AC47DED21BF}" srcId="{D1292957-7BDF-43D9-8CE7-EC186C7524AA}" destId="{8CDD6615-7EF2-4551-8BD0-BA25C8006D09}" srcOrd="0" destOrd="0" parTransId="{A0A75DC4-2BA0-48DF-9555-9BFE8B511D71}" sibTransId="{2F47D730-BC25-4A94-ACE1-9AD7F895E803}"/>
    <dgm:cxn modelId="{ABF67761-53B6-4F8B-9892-3A335DDE584A}" srcId="{D1292957-7BDF-43D9-8CE7-EC186C7524AA}" destId="{93703D26-DA98-4B1D-9BDA-1BABA0AB29FD}" srcOrd="3" destOrd="0" parTransId="{A23C7872-5CF9-4E50-A6A2-56D30C73E2EA}" sibTransId="{561C7548-30B9-41BC-8FDC-120E29E9CEFC}"/>
    <dgm:cxn modelId="{24401243-3011-448C-9E19-8DEC34A73762}" type="presOf" srcId="{2F47D730-BC25-4A94-ACE1-9AD7F895E803}" destId="{9EC8A1BF-7EE9-4D56-9B83-858B5A1F992A}" srcOrd="1" destOrd="0" presId="urn:microsoft.com/office/officeart/2005/8/layout/process5"/>
    <dgm:cxn modelId="{CA9DF428-2749-443F-9B50-6F0BC7CD021B}" type="presOf" srcId="{D6B2D6F4-9F5C-45F0-B738-63EC9EB50931}" destId="{54F46DA4-CC1A-47D5-AE87-FFC76D378F92}" srcOrd="0" destOrd="0" presId="urn:microsoft.com/office/officeart/2005/8/layout/process5"/>
    <dgm:cxn modelId="{65310558-7FE6-42DE-B745-DCEFBA87A9B7}" type="presOf" srcId="{8CDD6615-7EF2-4551-8BD0-BA25C8006D09}" destId="{E3D8BC84-E0FA-4185-99A6-385AF01F0B13}" srcOrd="0" destOrd="0" presId="urn:microsoft.com/office/officeart/2005/8/layout/process5"/>
    <dgm:cxn modelId="{E494F5C1-A8C5-4639-BBF2-BA5BA9774A66}" type="presOf" srcId="{144F51AB-492F-4434-B545-FD0FBD48CB2A}" destId="{555C6A66-5F82-42F0-9A8E-429331380870}" srcOrd="0" destOrd="0" presId="urn:microsoft.com/office/officeart/2005/8/layout/process5"/>
    <dgm:cxn modelId="{A028F733-D306-4192-93ED-EF0F0229683A}" type="presOf" srcId="{F69C7842-62C4-4959-83A2-1F0421089E6C}" destId="{97134652-00DF-47D8-B040-18B22742C951}" srcOrd="0" destOrd="0" presId="urn:microsoft.com/office/officeart/2005/8/layout/process5"/>
    <dgm:cxn modelId="{6A60E5AA-194C-4CE1-BEA3-70E0AEFEBFD6}" type="presOf" srcId="{8321AAF8-981B-47DA-AD40-F5A7941E6640}" destId="{447345AB-7D29-4A7C-8422-8776822753D4}" srcOrd="0" destOrd="0" presId="urn:microsoft.com/office/officeart/2005/8/layout/process5"/>
    <dgm:cxn modelId="{A283A96C-2108-44C8-8286-C989308DFDD3}" type="presOf" srcId="{561C7548-30B9-41BC-8FDC-120E29E9CEFC}" destId="{8093A083-3868-4E7A-A086-D88A25861B32}" srcOrd="1" destOrd="0" presId="urn:microsoft.com/office/officeart/2005/8/layout/process5"/>
    <dgm:cxn modelId="{59675F66-3CE9-496C-AC7F-BB7EA35AED2F}" type="presOf" srcId="{144F51AB-492F-4434-B545-FD0FBD48CB2A}" destId="{E112A47A-7003-45A3-A8EE-3F018DE17DCA}" srcOrd="1" destOrd="0" presId="urn:microsoft.com/office/officeart/2005/8/layout/process5"/>
    <dgm:cxn modelId="{9205003E-FA9E-4F38-8D14-30048B25A5EA}" srcId="{D1292957-7BDF-43D9-8CE7-EC186C7524AA}" destId="{1858C917-545F-466B-86ED-C29DAD6899D3}" srcOrd="2" destOrd="0" parTransId="{3BC7F83A-4D0E-4CAB-99B6-29B3A468B81F}" sibTransId="{8321AAF8-981B-47DA-AD40-F5A7941E6640}"/>
    <dgm:cxn modelId="{5357C24C-8A7C-49BC-ABE2-DC4BE4E06F16}" type="presOf" srcId="{D1292957-7BDF-43D9-8CE7-EC186C7524AA}" destId="{6A15C123-C190-428A-944C-9999025ECD20}" srcOrd="0" destOrd="0" presId="urn:microsoft.com/office/officeart/2005/8/layout/process5"/>
    <dgm:cxn modelId="{3EAB30EF-3DBB-432E-A432-F01F12A7C41F}" srcId="{D1292957-7BDF-43D9-8CE7-EC186C7524AA}" destId="{F69C7842-62C4-4959-83A2-1F0421089E6C}" srcOrd="4" destOrd="0" parTransId="{BA3FD15B-FF04-4A4D-AAAB-9D7863AE9126}" sibTransId="{49CE1BAD-7E7B-4476-BCBA-EE2C9ED7FE04}"/>
    <dgm:cxn modelId="{7D9565A4-4013-447D-B46D-162170AF172D}" type="presOf" srcId="{8321AAF8-981B-47DA-AD40-F5A7941E6640}" destId="{EC19FEC8-155C-4B7B-8763-BFAD289A6F7D}" srcOrd="1" destOrd="0" presId="urn:microsoft.com/office/officeart/2005/8/layout/process5"/>
    <dgm:cxn modelId="{6D5DACE2-9DAA-4ED8-A552-308D90C696C1}" type="presOf" srcId="{93703D26-DA98-4B1D-9BDA-1BABA0AB29FD}" destId="{571F2A5C-6BE4-457B-A4D4-C1CE2D489E06}" srcOrd="0" destOrd="0" presId="urn:microsoft.com/office/officeart/2005/8/layout/process5"/>
    <dgm:cxn modelId="{98D2A64C-C328-4B10-BE69-2896D09ED57B}" type="presOf" srcId="{2F47D730-BC25-4A94-ACE1-9AD7F895E803}" destId="{41D6CD7E-B664-4F5F-940E-16D6056ED7F8}" srcOrd="0" destOrd="0" presId="urn:microsoft.com/office/officeart/2005/8/layout/process5"/>
    <dgm:cxn modelId="{C8E59A48-C6C6-4CE0-BB3B-8D8792E7FD3B}" type="presOf" srcId="{561C7548-30B9-41BC-8FDC-120E29E9CEFC}" destId="{0F988019-1157-4774-8C70-7A9CFE2F56F5}" srcOrd="0" destOrd="0" presId="urn:microsoft.com/office/officeart/2005/8/layout/process5"/>
    <dgm:cxn modelId="{61F751C9-04CC-40D8-9301-E0ED3F92A379}" type="presOf" srcId="{1858C917-545F-466B-86ED-C29DAD6899D3}" destId="{3B805F0B-1DFC-40CA-AD4A-21C6F3BD4CB9}" srcOrd="0" destOrd="0" presId="urn:microsoft.com/office/officeart/2005/8/layout/process5"/>
    <dgm:cxn modelId="{78C6E550-35FA-49CB-9D3F-716686626AAB}" type="presParOf" srcId="{6A15C123-C190-428A-944C-9999025ECD20}" destId="{E3D8BC84-E0FA-4185-99A6-385AF01F0B13}" srcOrd="0" destOrd="0" presId="urn:microsoft.com/office/officeart/2005/8/layout/process5"/>
    <dgm:cxn modelId="{D8EEFEDC-B53C-4F14-8668-BCF39BC52BF7}" type="presParOf" srcId="{6A15C123-C190-428A-944C-9999025ECD20}" destId="{41D6CD7E-B664-4F5F-940E-16D6056ED7F8}" srcOrd="1" destOrd="0" presId="urn:microsoft.com/office/officeart/2005/8/layout/process5"/>
    <dgm:cxn modelId="{1455B855-66B7-4AC0-8186-D66B7DC83122}" type="presParOf" srcId="{41D6CD7E-B664-4F5F-940E-16D6056ED7F8}" destId="{9EC8A1BF-7EE9-4D56-9B83-858B5A1F992A}" srcOrd="0" destOrd="0" presId="urn:microsoft.com/office/officeart/2005/8/layout/process5"/>
    <dgm:cxn modelId="{72F75676-930E-455F-A89A-9265064A7C61}" type="presParOf" srcId="{6A15C123-C190-428A-944C-9999025ECD20}" destId="{54F46DA4-CC1A-47D5-AE87-FFC76D378F92}" srcOrd="2" destOrd="0" presId="urn:microsoft.com/office/officeart/2005/8/layout/process5"/>
    <dgm:cxn modelId="{5E158B30-AA0D-4253-9CE7-9868AE173267}" type="presParOf" srcId="{6A15C123-C190-428A-944C-9999025ECD20}" destId="{555C6A66-5F82-42F0-9A8E-429331380870}" srcOrd="3" destOrd="0" presId="urn:microsoft.com/office/officeart/2005/8/layout/process5"/>
    <dgm:cxn modelId="{3F12F3CA-2157-4D79-BA72-1ABB3E7EA991}" type="presParOf" srcId="{555C6A66-5F82-42F0-9A8E-429331380870}" destId="{E112A47A-7003-45A3-A8EE-3F018DE17DCA}" srcOrd="0" destOrd="0" presId="urn:microsoft.com/office/officeart/2005/8/layout/process5"/>
    <dgm:cxn modelId="{D8EEC6EB-57FD-41BB-8E06-7D8324219193}" type="presParOf" srcId="{6A15C123-C190-428A-944C-9999025ECD20}" destId="{3B805F0B-1DFC-40CA-AD4A-21C6F3BD4CB9}" srcOrd="4" destOrd="0" presId="urn:microsoft.com/office/officeart/2005/8/layout/process5"/>
    <dgm:cxn modelId="{D67C7C55-3C64-4ACF-9CD5-3135941242DD}" type="presParOf" srcId="{6A15C123-C190-428A-944C-9999025ECD20}" destId="{447345AB-7D29-4A7C-8422-8776822753D4}" srcOrd="5" destOrd="0" presId="urn:microsoft.com/office/officeart/2005/8/layout/process5"/>
    <dgm:cxn modelId="{14DB6383-4A91-4296-B17A-FF1E342067B3}" type="presParOf" srcId="{447345AB-7D29-4A7C-8422-8776822753D4}" destId="{EC19FEC8-155C-4B7B-8763-BFAD289A6F7D}" srcOrd="0" destOrd="0" presId="urn:microsoft.com/office/officeart/2005/8/layout/process5"/>
    <dgm:cxn modelId="{13D2B853-5F88-4FD0-AFFC-B345D2F9C268}" type="presParOf" srcId="{6A15C123-C190-428A-944C-9999025ECD20}" destId="{571F2A5C-6BE4-457B-A4D4-C1CE2D489E06}" srcOrd="6" destOrd="0" presId="urn:microsoft.com/office/officeart/2005/8/layout/process5"/>
    <dgm:cxn modelId="{FADA2709-8284-4CB5-B3FE-91213C7EE0F2}" type="presParOf" srcId="{6A15C123-C190-428A-944C-9999025ECD20}" destId="{0F988019-1157-4774-8C70-7A9CFE2F56F5}" srcOrd="7" destOrd="0" presId="urn:microsoft.com/office/officeart/2005/8/layout/process5"/>
    <dgm:cxn modelId="{1AC36E46-28CD-49A0-AD97-1A89EA69B4DF}" type="presParOf" srcId="{0F988019-1157-4774-8C70-7A9CFE2F56F5}" destId="{8093A083-3868-4E7A-A086-D88A25861B32}" srcOrd="0" destOrd="0" presId="urn:microsoft.com/office/officeart/2005/8/layout/process5"/>
    <dgm:cxn modelId="{28CA7DEA-781C-4684-9ED4-1B586AE4CF7D}" type="presParOf" srcId="{6A15C123-C190-428A-944C-9999025ECD20}" destId="{97134652-00DF-47D8-B040-18B22742C95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FBABDD-9469-4A84-B29D-34616BE17EDB}">
      <dsp:nvSpPr>
        <dsp:cNvPr id="0" name=""/>
        <dsp:cNvSpPr/>
      </dsp:nvSpPr>
      <dsp:spPr>
        <a:xfrm>
          <a:off x="10448623" y="1073465"/>
          <a:ext cx="194672" cy="3071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636"/>
              </a:lnTo>
              <a:lnTo>
                <a:pt x="194672" y="3071636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2844F-B785-4A20-8E58-8BB1E8D44E6A}">
      <dsp:nvSpPr>
        <dsp:cNvPr id="0" name=""/>
        <dsp:cNvSpPr/>
      </dsp:nvSpPr>
      <dsp:spPr>
        <a:xfrm>
          <a:off x="10448623" y="1073465"/>
          <a:ext cx="194672" cy="2178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8555"/>
              </a:lnTo>
              <a:lnTo>
                <a:pt x="194672" y="2178555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6B7EB-E2D1-4D93-B925-4ACFB5D0C87F}">
      <dsp:nvSpPr>
        <dsp:cNvPr id="0" name=""/>
        <dsp:cNvSpPr/>
      </dsp:nvSpPr>
      <dsp:spPr>
        <a:xfrm>
          <a:off x="10448623" y="1073465"/>
          <a:ext cx="194672" cy="1334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4404"/>
              </a:lnTo>
              <a:lnTo>
                <a:pt x="194672" y="1334404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A7BD3-EEE1-4223-ACDB-9118EDAAA6E6}">
      <dsp:nvSpPr>
        <dsp:cNvPr id="0" name=""/>
        <dsp:cNvSpPr/>
      </dsp:nvSpPr>
      <dsp:spPr>
        <a:xfrm>
          <a:off x="10448623" y="1073465"/>
          <a:ext cx="194672" cy="611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385"/>
              </a:lnTo>
              <a:lnTo>
                <a:pt x="194672" y="611385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044B6-35F5-4725-8059-7206E11A55DF}">
      <dsp:nvSpPr>
        <dsp:cNvPr id="0" name=""/>
        <dsp:cNvSpPr/>
      </dsp:nvSpPr>
      <dsp:spPr>
        <a:xfrm>
          <a:off x="5740022" y="415621"/>
          <a:ext cx="5192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2861" y="45720"/>
              </a:lnTo>
              <a:lnTo>
                <a:pt x="5192861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6FFAE-3955-4576-8DEF-4462FE21D0DC}">
      <dsp:nvSpPr>
        <dsp:cNvPr id="0" name=""/>
        <dsp:cNvSpPr/>
      </dsp:nvSpPr>
      <dsp:spPr>
        <a:xfrm>
          <a:off x="8662209" y="1070872"/>
          <a:ext cx="258338" cy="1582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629"/>
              </a:lnTo>
              <a:lnTo>
                <a:pt x="258338" y="1582629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6D57E-19B1-44B6-A125-5364C3D1DB79}">
      <dsp:nvSpPr>
        <dsp:cNvPr id="0" name=""/>
        <dsp:cNvSpPr/>
      </dsp:nvSpPr>
      <dsp:spPr>
        <a:xfrm>
          <a:off x="8662209" y="1070872"/>
          <a:ext cx="258338" cy="622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60"/>
              </a:lnTo>
              <a:lnTo>
                <a:pt x="258338" y="622760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6F0D8-E511-46F7-A513-46CB2894B6F3}">
      <dsp:nvSpPr>
        <dsp:cNvPr id="0" name=""/>
        <dsp:cNvSpPr/>
      </dsp:nvSpPr>
      <dsp:spPr>
        <a:xfrm>
          <a:off x="5740022" y="415621"/>
          <a:ext cx="357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224" y="45720"/>
              </a:lnTo>
              <a:lnTo>
                <a:pt x="3576224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878EC-E821-45FD-91C3-139A08F8BB35}">
      <dsp:nvSpPr>
        <dsp:cNvPr id="0" name=""/>
        <dsp:cNvSpPr/>
      </dsp:nvSpPr>
      <dsp:spPr>
        <a:xfrm>
          <a:off x="7023845" y="1425302"/>
          <a:ext cx="207574" cy="1973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459"/>
              </a:lnTo>
              <a:lnTo>
                <a:pt x="207574" y="1973459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E8D82-A128-44BC-98AF-D92171EA5785}">
      <dsp:nvSpPr>
        <dsp:cNvPr id="0" name=""/>
        <dsp:cNvSpPr/>
      </dsp:nvSpPr>
      <dsp:spPr>
        <a:xfrm>
          <a:off x="7023845" y="1425302"/>
          <a:ext cx="207574" cy="742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171"/>
              </a:lnTo>
              <a:lnTo>
                <a:pt x="207574" y="742171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6F6DA-DEF5-4CDE-9DD7-503BDBAE171F}">
      <dsp:nvSpPr>
        <dsp:cNvPr id="0" name=""/>
        <dsp:cNvSpPr/>
      </dsp:nvSpPr>
      <dsp:spPr>
        <a:xfrm>
          <a:off x="5740022" y="415621"/>
          <a:ext cx="18024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02488" y="45720"/>
              </a:lnTo>
              <a:lnTo>
                <a:pt x="1802488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27D8D-605E-4F19-BA9F-A6F2A6E53759}">
      <dsp:nvSpPr>
        <dsp:cNvPr id="0" name=""/>
        <dsp:cNvSpPr/>
      </dsp:nvSpPr>
      <dsp:spPr>
        <a:xfrm>
          <a:off x="5238958" y="1096126"/>
          <a:ext cx="202659" cy="1667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846"/>
              </a:lnTo>
              <a:lnTo>
                <a:pt x="202659" y="1667846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D65-EBC3-412C-9220-0EE82FB54ACB}">
      <dsp:nvSpPr>
        <dsp:cNvPr id="0" name=""/>
        <dsp:cNvSpPr/>
      </dsp:nvSpPr>
      <dsp:spPr>
        <a:xfrm>
          <a:off x="5238958" y="1096126"/>
          <a:ext cx="202659" cy="73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213"/>
              </a:lnTo>
              <a:lnTo>
                <a:pt x="202659" y="738213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46B-C739-40EE-BC65-8C3C682C9F90}">
      <dsp:nvSpPr>
        <dsp:cNvPr id="0" name=""/>
        <dsp:cNvSpPr/>
      </dsp:nvSpPr>
      <dsp:spPr>
        <a:xfrm>
          <a:off x="5694302" y="4156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50215" y="45720"/>
              </a:lnTo>
              <a:lnTo>
                <a:pt x="50215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E463A-E68E-44E6-9310-3B32B066563E}">
      <dsp:nvSpPr>
        <dsp:cNvPr id="0" name=""/>
        <dsp:cNvSpPr/>
      </dsp:nvSpPr>
      <dsp:spPr>
        <a:xfrm>
          <a:off x="3683430" y="1358237"/>
          <a:ext cx="218970" cy="3354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4362"/>
              </a:lnTo>
              <a:lnTo>
                <a:pt x="218970" y="3354362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07028-A94A-4ED5-AB92-5DB2359CB339}">
      <dsp:nvSpPr>
        <dsp:cNvPr id="0" name=""/>
        <dsp:cNvSpPr/>
      </dsp:nvSpPr>
      <dsp:spPr>
        <a:xfrm>
          <a:off x="3683430" y="1358237"/>
          <a:ext cx="218970" cy="2537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500"/>
              </a:lnTo>
              <a:lnTo>
                <a:pt x="218970" y="2537500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2B2FC2-4A0C-4D8A-95B0-0347D87C5E6B}">
      <dsp:nvSpPr>
        <dsp:cNvPr id="0" name=""/>
        <dsp:cNvSpPr/>
      </dsp:nvSpPr>
      <dsp:spPr>
        <a:xfrm>
          <a:off x="3683430" y="1358237"/>
          <a:ext cx="218970" cy="16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832"/>
              </a:lnTo>
              <a:lnTo>
                <a:pt x="218970" y="1684832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3EB6-9D3D-417A-8A34-3564A703C44A}">
      <dsp:nvSpPr>
        <dsp:cNvPr id="0" name=""/>
        <dsp:cNvSpPr/>
      </dsp:nvSpPr>
      <dsp:spPr>
        <a:xfrm>
          <a:off x="3683430" y="1358237"/>
          <a:ext cx="218970" cy="64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928"/>
              </a:lnTo>
              <a:lnTo>
                <a:pt x="218970" y="647928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9674E-A641-4E42-BCFD-E4F8538EB796}">
      <dsp:nvSpPr>
        <dsp:cNvPr id="0" name=""/>
        <dsp:cNvSpPr/>
      </dsp:nvSpPr>
      <dsp:spPr>
        <a:xfrm>
          <a:off x="4232485" y="415621"/>
          <a:ext cx="1507536" cy="91440"/>
        </a:xfrm>
        <a:custGeom>
          <a:avLst/>
          <a:gdLst/>
          <a:ahLst/>
          <a:cxnLst/>
          <a:rect l="0" t="0" r="0" b="0"/>
          <a:pathLst>
            <a:path>
              <a:moveTo>
                <a:pt x="1507536" y="45720"/>
              </a:moveTo>
              <a:lnTo>
                <a:pt x="0" y="45720"/>
              </a:lnTo>
              <a:lnTo>
                <a:pt x="0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26798-3373-4944-BE84-0669FBC7B235}">
      <dsp:nvSpPr>
        <dsp:cNvPr id="0" name=""/>
        <dsp:cNvSpPr/>
      </dsp:nvSpPr>
      <dsp:spPr>
        <a:xfrm>
          <a:off x="2053028" y="1722254"/>
          <a:ext cx="229636" cy="2715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20"/>
              </a:lnTo>
              <a:lnTo>
                <a:pt x="229636" y="2715520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F4BEC-0470-4CA2-948F-9A3CE4C54223}">
      <dsp:nvSpPr>
        <dsp:cNvPr id="0" name=""/>
        <dsp:cNvSpPr/>
      </dsp:nvSpPr>
      <dsp:spPr>
        <a:xfrm>
          <a:off x="2053028" y="1722254"/>
          <a:ext cx="229636" cy="1618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860"/>
              </a:lnTo>
              <a:lnTo>
                <a:pt x="229636" y="1618860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F7E0E-8A94-4292-A693-0FEED3855F4F}">
      <dsp:nvSpPr>
        <dsp:cNvPr id="0" name=""/>
        <dsp:cNvSpPr/>
      </dsp:nvSpPr>
      <dsp:spPr>
        <a:xfrm>
          <a:off x="2053028" y="1722254"/>
          <a:ext cx="229636" cy="585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1"/>
              </a:lnTo>
              <a:lnTo>
                <a:pt x="229636" y="585511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23DBB-C469-45C6-B5CD-02A1B2484F83}">
      <dsp:nvSpPr>
        <dsp:cNvPr id="0" name=""/>
        <dsp:cNvSpPr/>
      </dsp:nvSpPr>
      <dsp:spPr>
        <a:xfrm>
          <a:off x="2630528" y="415621"/>
          <a:ext cx="3109494" cy="91440"/>
        </a:xfrm>
        <a:custGeom>
          <a:avLst/>
          <a:gdLst/>
          <a:ahLst/>
          <a:cxnLst/>
          <a:rect l="0" t="0" r="0" b="0"/>
          <a:pathLst>
            <a:path>
              <a:moveTo>
                <a:pt x="3109494" y="45720"/>
              </a:moveTo>
              <a:lnTo>
                <a:pt x="0" y="45720"/>
              </a:lnTo>
              <a:lnTo>
                <a:pt x="0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19691-7A38-4A52-928C-361759A37279}">
      <dsp:nvSpPr>
        <dsp:cNvPr id="0" name=""/>
        <dsp:cNvSpPr/>
      </dsp:nvSpPr>
      <dsp:spPr>
        <a:xfrm>
          <a:off x="228859" y="1231917"/>
          <a:ext cx="231301" cy="3153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3469"/>
              </a:lnTo>
              <a:lnTo>
                <a:pt x="231301" y="3153469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D07D6-7A27-4AF5-B155-990C44C876E2}">
      <dsp:nvSpPr>
        <dsp:cNvPr id="0" name=""/>
        <dsp:cNvSpPr/>
      </dsp:nvSpPr>
      <dsp:spPr>
        <a:xfrm>
          <a:off x="228859" y="1231917"/>
          <a:ext cx="258816" cy="2004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4203"/>
              </a:lnTo>
              <a:lnTo>
                <a:pt x="258816" y="2004203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8F0F8-C012-4AF1-B0C2-8F7236347D92}">
      <dsp:nvSpPr>
        <dsp:cNvPr id="0" name=""/>
        <dsp:cNvSpPr/>
      </dsp:nvSpPr>
      <dsp:spPr>
        <a:xfrm>
          <a:off x="228859" y="1231917"/>
          <a:ext cx="231301" cy="785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666"/>
              </a:lnTo>
              <a:lnTo>
                <a:pt x="231301" y="785666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BA548-8755-4897-9DD0-D2533BFC375B}">
      <dsp:nvSpPr>
        <dsp:cNvPr id="0" name=""/>
        <dsp:cNvSpPr/>
      </dsp:nvSpPr>
      <dsp:spPr>
        <a:xfrm>
          <a:off x="817295" y="415621"/>
          <a:ext cx="4922727" cy="91440"/>
        </a:xfrm>
        <a:custGeom>
          <a:avLst/>
          <a:gdLst/>
          <a:ahLst/>
          <a:cxnLst/>
          <a:rect l="0" t="0" r="0" b="0"/>
          <a:pathLst>
            <a:path>
              <a:moveTo>
                <a:pt x="4922727" y="45720"/>
              </a:moveTo>
              <a:lnTo>
                <a:pt x="0" y="45720"/>
              </a:lnTo>
              <a:lnTo>
                <a:pt x="0" y="97927"/>
              </a:lnTo>
            </a:path>
          </a:pathLst>
        </a:custGeom>
        <a:noFill/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0CD28-112E-4A44-82A5-4C513A72E127}">
      <dsp:nvSpPr>
        <dsp:cNvPr id="0" name=""/>
        <dsp:cNvSpPr/>
      </dsp:nvSpPr>
      <dsp:spPr>
        <a:xfrm>
          <a:off x="4497934" y="0"/>
          <a:ext cx="2484176" cy="461341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Brain Tumor</a:t>
          </a:r>
        </a:p>
      </dsp:txBody>
      <dsp:txXfrm>
        <a:off x="4497934" y="0"/>
        <a:ext cx="2484176" cy="461341"/>
      </dsp:txXfrm>
    </dsp:sp>
    <dsp:sp modelId="{C07E4BC1-6009-410F-8673-D4D1F8431C0D}">
      <dsp:nvSpPr>
        <dsp:cNvPr id="0" name=""/>
        <dsp:cNvSpPr/>
      </dsp:nvSpPr>
      <dsp:spPr>
        <a:xfrm>
          <a:off x="81750" y="513548"/>
          <a:ext cx="1471088" cy="718368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</a:p>
      </dsp:txBody>
      <dsp:txXfrm>
        <a:off x="81750" y="513548"/>
        <a:ext cx="1471088" cy="718368"/>
      </dsp:txXfrm>
    </dsp:sp>
    <dsp:sp modelId="{B149951E-61DB-4666-8545-B63BE9DFB708}">
      <dsp:nvSpPr>
        <dsp:cNvPr id="0" name=""/>
        <dsp:cNvSpPr/>
      </dsp:nvSpPr>
      <dsp:spPr>
        <a:xfrm>
          <a:off x="460161" y="1569517"/>
          <a:ext cx="1267803" cy="896132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sp:txBody>
      <dsp:txXfrm>
        <a:off x="460161" y="1569517"/>
        <a:ext cx="1267803" cy="896132"/>
      </dsp:txXfrm>
    </dsp:sp>
    <dsp:sp modelId="{CBE59534-A03D-4327-A055-E69AAB467CB1}">
      <dsp:nvSpPr>
        <dsp:cNvPr id="0" name=""/>
        <dsp:cNvSpPr/>
      </dsp:nvSpPr>
      <dsp:spPr>
        <a:xfrm>
          <a:off x="487675" y="2660369"/>
          <a:ext cx="1292900" cy="115150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Increase Body Temperature</a:t>
          </a:r>
        </a:p>
      </dsp:txBody>
      <dsp:txXfrm>
        <a:off x="487675" y="2660369"/>
        <a:ext cx="1292900" cy="1151503"/>
      </dsp:txXfrm>
    </dsp:sp>
    <dsp:sp modelId="{13B5D929-ADB2-4AB2-BB82-4106BA3B048D}">
      <dsp:nvSpPr>
        <dsp:cNvPr id="0" name=""/>
        <dsp:cNvSpPr/>
      </dsp:nvSpPr>
      <dsp:spPr>
        <a:xfrm>
          <a:off x="460161" y="4004681"/>
          <a:ext cx="1274031" cy="761411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0161" y="4004681"/>
        <a:ext cx="1274031" cy="761411"/>
      </dsp:txXfrm>
    </dsp:sp>
    <dsp:sp modelId="{099F5793-62FC-40C8-8ECC-8280D1940C7C}">
      <dsp:nvSpPr>
        <dsp:cNvPr id="0" name=""/>
        <dsp:cNvSpPr/>
      </dsp:nvSpPr>
      <dsp:spPr>
        <a:xfrm>
          <a:off x="1908653" y="513548"/>
          <a:ext cx="1443749" cy="1208705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</a:p>
      </dsp:txBody>
      <dsp:txXfrm>
        <a:off x="1908653" y="513548"/>
        <a:ext cx="1443749" cy="1208705"/>
      </dsp:txXfrm>
    </dsp:sp>
    <dsp:sp modelId="{EB67F3CB-3A50-47C3-B2E7-C5EB97E0B1BA}">
      <dsp:nvSpPr>
        <dsp:cNvPr id="0" name=""/>
        <dsp:cNvSpPr/>
      </dsp:nvSpPr>
      <dsp:spPr>
        <a:xfrm>
          <a:off x="2282665" y="1850848"/>
          <a:ext cx="1187991" cy="913834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Heart Rate</a:t>
          </a:r>
        </a:p>
      </dsp:txBody>
      <dsp:txXfrm>
        <a:off x="2282665" y="1850848"/>
        <a:ext cx="1187991" cy="913834"/>
      </dsp:txXfrm>
    </dsp:sp>
    <dsp:sp modelId="{FE0941F8-8C9E-49FB-BDFC-7C7200E72986}">
      <dsp:nvSpPr>
        <dsp:cNvPr id="0" name=""/>
        <dsp:cNvSpPr/>
      </dsp:nvSpPr>
      <dsp:spPr>
        <a:xfrm>
          <a:off x="2282665" y="2932279"/>
          <a:ext cx="1138885" cy="817672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sp:txBody>
      <dsp:txXfrm>
        <a:off x="2282665" y="2932279"/>
        <a:ext cx="1138885" cy="817672"/>
      </dsp:txXfrm>
    </dsp:sp>
    <dsp:sp modelId="{556D4619-FF32-446F-8D0C-8C3DA5C4E7FB}">
      <dsp:nvSpPr>
        <dsp:cNvPr id="0" name=""/>
        <dsp:cNvSpPr/>
      </dsp:nvSpPr>
      <dsp:spPr>
        <a:xfrm>
          <a:off x="2282665" y="3917584"/>
          <a:ext cx="1328109" cy="104038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Increase Body Temperature</a:t>
          </a:r>
        </a:p>
      </dsp:txBody>
      <dsp:txXfrm>
        <a:off x="2282665" y="3917584"/>
        <a:ext cx="1328109" cy="1040380"/>
      </dsp:txXfrm>
    </dsp:sp>
    <dsp:sp modelId="{3C23466E-822F-475D-ACEF-2F186429571C}">
      <dsp:nvSpPr>
        <dsp:cNvPr id="0" name=""/>
        <dsp:cNvSpPr/>
      </dsp:nvSpPr>
      <dsp:spPr>
        <a:xfrm>
          <a:off x="3546166" y="513548"/>
          <a:ext cx="1372638" cy="844688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Vision Change</a:t>
          </a:r>
          <a:r>
            <a:rPr lang="en-US" sz="2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2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2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546166" y="513548"/>
        <a:ext cx="1372638" cy="844688"/>
      </dsp:txXfrm>
    </dsp:sp>
    <dsp:sp modelId="{0F9354BC-A9E7-4F33-A219-EF345476C518}">
      <dsp:nvSpPr>
        <dsp:cNvPr id="0" name=""/>
        <dsp:cNvSpPr/>
      </dsp:nvSpPr>
      <dsp:spPr>
        <a:xfrm>
          <a:off x="3902400" y="1552120"/>
          <a:ext cx="1161565" cy="90809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Low Heart Rate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02400" y="1552120"/>
        <a:ext cx="1161565" cy="908090"/>
      </dsp:txXfrm>
    </dsp:sp>
    <dsp:sp modelId="{40FCA2FB-0EDA-46F2-BB4C-6CBCF670CCDA}">
      <dsp:nvSpPr>
        <dsp:cNvPr id="0" name=""/>
        <dsp:cNvSpPr/>
      </dsp:nvSpPr>
      <dsp:spPr>
        <a:xfrm>
          <a:off x="3902400" y="2627844"/>
          <a:ext cx="1161565" cy="830451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</a:p>
      </dsp:txBody>
      <dsp:txXfrm>
        <a:off x="3902400" y="2627844"/>
        <a:ext cx="1161565" cy="830451"/>
      </dsp:txXfrm>
    </dsp:sp>
    <dsp:sp modelId="{1608960E-DB0D-4943-B3C0-38EE74F83E0B}">
      <dsp:nvSpPr>
        <dsp:cNvPr id="0" name=""/>
        <dsp:cNvSpPr/>
      </dsp:nvSpPr>
      <dsp:spPr>
        <a:xfrm>
          <a:off x="3902400" y="3599798"/>
          <a:ext cx="1136468" cy="591878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02400" y="3599798"/>
        <a:ext cx="1136468" cy="591878"/>
      </dsp:txXfrm>
    </dsp:sp>
    <dsp:sp modelId="{D7205B50-E822-41F0-8B28-1057651B0A05}">
      <dsp:nvSpPr>
        <dsp:cNvPr id="0" name=""/>
        <dsp:cNvSpPr/>
      </dsp:nvSpPr>
      <dsp:spPr>
        <a:xfrm>
          <a:off x="3902400" y="4385440"/>
          <a:ext cx="1161565" cy="65432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Vomiting or Nausea</a:t>
          </a:r>
        </a:p>
      </dsp:txBody>
      <dsp:txXfrm>
        <a:off x="3902400" y="4385440"/>
        <a:ext cx="1161565" cy="654320"/>
      </dsp:txXfrm>
    </dsp:sp>
    <dsp:sp modelId="{045B1112-825A-44DF-8886-B41F0D3D9652}">
      <dsp:nvSpPr>
        <dsp:cNvPr id="0" name=""/>
        <dsp:cNvSpPr/>
      </dsp:nvSpPr>
      <dsp:spPr>
        <a:xfrm>
          <a:off x="5112568" y="513548"/>
          <a:ext cx="1263900" cy="582577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Seizures</a:t>
          </a:r>
        </a:p>
      </dsp:txBody>
      <dsp:txXfrm>
        <a:off x="5112568" y="513548"/>
        <a:ext cx="1263900" cy="582577"/>
      </dsp:txXfrm>
    </dsp:sp>
    <dsp:sp modelId="{17C9072D-FF24-4790-AF47-B2E0D9584ABA}">
      <dsp:nvSpPr>
        <dsp:cNvPr id="0" name=""/>
        <dsp:cNvSpPr/>
      </dsp:nvSpPr>
      <dsp:spPr>
        <a:xfrm>
          <a:off x="5441618" y="1433726"/>
          <a:ext cx="1271872" cy="801225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Heart Rate</a:t>
          </a:r>
        </a:p>
      </dsp:txBody>
      <dsp:txXfrm>
        <a:off x="5441618" y="1433726"/>
        <a:ext cx="1271872" cy="801225"/>
      </dsp:txXfrm>
    </dsp:sp>
    <dsp:sp modelId="{70F3BBA9-DF69-4420-8DCC-BBC8DA518715}">
      <dsp:nvSpPr>
        <dsp:cNvPr id="0" name=""/>
        <dsp:cNvSpPr/>
      </dsp:nvSpPr>
      <dsp:spPr>
        <a:xfrm>
          <a:off x="5441618" y="2428715"/>
          <a:ext cx="1224750" cy="67051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High Blood Pressure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441618" y="2428715"/>
        <a:ext cx="1224750" cy="670513"/>
      </dsp:txXfrm>
    </dsp:sp>
    <dsp:sp modelId="{06402F14-6089-482B-8A93-ACC81EC269B3}">
      <dsp:nvSpPr>
        <dsp:cNvPr id="0" name=""/>
        <dsp:cNvSpPr/>
      </dsp:nvSpPr>
      <dsp:spPr>
        <a:xfrm>
          <a:off x="6894179" y="513548"/>
          <a:ext cx="1296664" cy="91175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Walking Problem</a:t>
          </a:r>
        </a:p>
      </dsp:txBody>
      <dsp:txXfrm>
        <a:off x="6894179" y="513548"/>
        <a:ext cx="1296664" cy="911753"/>
      </dsp:txXfrm>
    </dsp:sp>
    <dsp:sp modelId="{DFF4FCCE-1139-46F2-8737-531CB43EA424}">
      <dsp:nvSpPr>
        <dsp:cNvPr id="0" name=""/>
        <dsp:cNvSpPr/>
      </dsp:nvSpPr>
      <dsp:spPr>
        <a:xfrm>
          <a:off x="7231419" y="1762903"/>
          <a:ext cx="1184494" cy="809142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Less Amount of Steps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7231419" y="1762903"/>
        <a:ext cx="1184494" cy="809142"/>
      </dsp:txXfrm>
    </dsp:sp>
    <dsp:sp modelId="{773E1D21-9393-462F-A100-08EAD9CA00D8}">
      <dsp:nvSpPr>
        <dsp:cNvPr id="0" name=""/>
        <dsp:cNvSpPr/>
      </dsp:nvSpPr>
      <dsp:spPr>
        <a:xfrm>
          <a:off x="7231419" y="2765808"/>
          <a:ext cx="1495364" cy="1265907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Lack Coordination in the Arm or Legs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7231419" y="2765808"/>
        <a:ext cx="1495364" cy="1265907"/>
      </dsp:txXfrm>
    </dsp:sp>
    <dsp:sp modelId="{72F60DF7-5986-40E0-B5CE-7750576355CE}">
      <dsp:nvSpPr>
        <dsp:cNvPr id="0" name=""/>
        <dsp:cNvSpPr/>
      </dsp:nvSpPr>
      <dsp:spPr>
        <a:xfrm>
          <a:off x="8498699" y="513548"/>
          <a:ext cx="1635095" cy="55732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Drowsiness</a:t>
          </a:r>
        </a:p>
      </dsp:txBody>
      <dsp:txXfrm>
        <a:off x="8498699" y="513548"/>
        <a:ext cx="1635095" cy="557323"/>
      </dsp:txXfrm>
    </dsp:sp>
    <dsp:sp modelId="{E3E3B27F-FFD3-4A98-9A62-4C844069453E}">
      <dsp:nvSpPr>
        <dsp:cNvPr id="0" name=""/>
        <dsp:cNvSpPr/>
      </dsp:nvSpPr>
      <dsp:spPr>
        <a:xfrm>
          <a:off x="8920547" y="1408472"/>
          <a:ext cx="1120801" cy="570319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Insomnia</a:t>
          </a:r>
        </a:p>
      </dsp:txBody>
      <dsp:txXfrm>
        <a:off x="8920547" y="1408472"/>
        <a:ext cx="1120801" cy="570319"/>
      </dsp:txXfrm>
    </dsp:sp>
    <dsp:sp modelId="{19E493A4-A344-412D-8890-DBAF85FE715E}">
      <dsp:nvSpPr>
        <dsp:cNvPr id="0" name=""/>
        <dsp:cNvSpPr/>
      </dsp:nvSpPr>
      <dsp:spPr>
        <a:xfrm>
          <a:off x="8920547" y="2172555"/>
          <a:ext cx="1204045" cy="961892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Less Amount of Deep Sleep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8920547" y="2172555"/>
        <a:ext cx="1204045" cy="961892"/>
      </dsp:txXfrm>
    </dsp:sp>
    <dsp:sp modelId="{50F864EB-ACB9-4510-994C-625807C5432B}">
      <dsp:nvSpPr>
        <dsp:cNvPr id="0" name=""/>
        <dsp:cNvSpPr/>
      </dsp:nvSpPr>
      <dsp:spPr>
        <a:xfrm>
          <a:off x="10327558" y="513548"/>
          <a:ext cx="1210652" cy="559916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/>
          </a:r>
          <a:br>
            <a:rPr lang="en-US" sz="30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r>
            <a:rPr lang="en-US" sz="24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Fatigue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327558" y="513548"/>
        <a:ext cx="1210652" cy="559916"/>
      </dsp:txXfrm>
    </dsp:sp>
    <dsp:sp modelId="{006F91A2-715E-4F16-8249-C5FE7D1CAFEB}">
      <dsp:nvSpPr>
        <dsp:cNvPr id="0" name=""/>
        <dsp:cNvSpPr/>
      </dsp:nvSpPr>
      <dsp:spPr>
        <a:xfrm>
          <a:off x="10643295" y="1411065"/>
          <a:ext cx="1084779" cy="54757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Insomnia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643295" y="1411065"/>
        <a:ext cx="1084779" cy="547570"/>
      </dsp:txXfrm>
    </dsp:sp>
    <dsp:sp modelId="{ABE6F260-FE20-4506-9A70-0784066EEA67}">
      <dsp:nvSpPr>
        <dsp:cNvPr id="0" name=""/>
        <dsp:cNvSpPr/>
      </dsp:nvSpPr>
      <dsp:spPr>
        <a:xfrm>
          <a:off x="10643295" y="2152399"/>
          <a:ext cx="1062884" cy="51094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Headache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643295" y="2152399"/>
        <a:ext cx="1062884" cy="510940"/>
      </dsp:txXfrm>
    </dsp:sp>
    <dsp:sp modelId="{D2740407-3063-4FD1-BA18-32CB7968C552}">
      <dsp:nvSpPr>
        <dsp:cNvPr id="0" name=""/>
        <dsp:cNvSpPr/>
      </dsp:nvSpPr>
      <dsp:spPr>
        <a:xfrm>
          <a:off x="10643295" y="2857103"/>
          <a:ext cx="880737" cy="789835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More Awake Time</a:t>
          </a:r>
        </a:p>
      </dsp:txBody>
      <dsp:txXfrm>
        <a:off x="10643295" y="2857103"/>
        <a:ext cx="880737" cy="789835"/>
      </dsp:txXfrm>
    </dsp:sp>
    <dsp:sp modelId="{FA849813-B09A-472B-AA14-1C7B1F2038DD}">
      <dsp:nvSpPr>
        <dsp:cNvPr id="0" name=""/>
        <dsp:cNvSpPr/>
      </dsp:nvSpPr>
      <dsp:spPr>
        <a:xfrm>
          <a:off x="10643295" y="3840701"/>
          <a:ext cx="1086200" cy="608800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Vision Change</a:t>
          </a:r>
          <a:br>
            <a:rPr lang="en-US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</a:br>
          <a:endParaRPr lang="en-US" sz="1800" b="1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0643295" y="3840701"/>
        <a:ext cx="1086200" cy="6088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CC5268-8CE1-4D38-BC42-FE29341B19AB}">
      <dsp:nvSpPr>
        <dsp:cNvPr id="0" name=""/>
        <dsp:cNvSpPr/>
      </dsp:nvSpPr>
      <dsp:spPr>
        <a:xfrm>
          <a:off x="7143" y="47334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Define the  Symptoms &amp; Classification Symptoms</a:t>
          </a:r>
        </a:p>
      </dsp:txBody>
      <dsp:txXfrm>
        <a:off x="7143" y="473347"/>
        <a:ext cx="2135187" cy="1281112"/>
      </dsp:txXfrm>
    </dsp:sp>
    <dsp:sp modelId="{B3CAB08B-19F8-48FB-9E03-79713C17031D}">
      <dsp:nvSpPr>
        <dsp:cNvPr id="0" name=""/>
        <dsp:cNvSpPr/>
      </dsp:nvSpPr>
      <dsp:spPr>
        <a:xfrm>
          <a:off x="2330227" y="84914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30227" y="849140"/>
        <a:ext cx="452659" cy="529526"/>
      </dsp:txXfrm>
    </dsp:sp>
    <dsp:sp modelId="{4EBE9FB2-CB3A-4F04-B8D6-0BA6D02C49D7}">
      <dsp:nvSpPr>
        <dsp:cNvPr id="0" name=""/>
        <dsp:cNvSpPr/>
      </dsp:nvSpPr>
      <dsp:spPr>
        <a:xfrm>
          <a:off x="2996406" y="47334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Input Heart Rate &amp; Body Temperature using Sensors</a:t>
          </a:r>
        </a:p>
      </dsp:txBody>
      <dsp:txXfrm>
        <a:off x="2996406" y="473347"/>
        <a:ext cx="2135187" cy="1281112"/>
      </dsp:txXfrm>
    </dsp:sp>
    <dsp:sp modelId="{5DDB808D-85FC-4969-A8B3-A0A14CEC1D8C}">
      <dsp:nvSpPr>
        <dsp:cNvPr id="0" name=""/>
        <dsp:cNvSpPr/>
      </dsp:nvSpPr>
      <dsp:spPr>
        <a:xfrm>
          <a:off x="5319490" y="84914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19490" y="849140"/>
        <a:ext cx="452659" cy="529526"/>
      </dsp:txXfrm>
    </dsp:sp>
    <dsp:sp modelId="{4C63DDFD-C9F5-4BB0-B5D3-1C6007E8C736}">
      <dsp:nvSpPr>
        <dsp:cNvPr id="0" name=""/>
        <dsp:cNvSpPr/>
      </dsp:nvSpPr>
      <dsp:spPr>
        <a:xfrm>
          <a:off x="5985668" y="473347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Calculate Classification Symptoms(CS) using Eqn. (1)</a:t>
          </a:r>
        </a:p>
      </dsp:txBody>
      <dsp:txXfrm>
        <a:off x="5985668" y="473347"/>
        <a:ext cx="2135187" cy="1281112"/>
      </dsp:txXfrm>
    </dsp:sp>
    <dsp:sp modelId="{2F0AE17F-BF60-4214-B29E-0DDD3F86618C}">
      <dsp:nvSpPr>
        <dsp:cNvPr id="0" name=""/>
        <dsp:cNvSpPr/>
      </dsp:nvSpPr>
      <dsp:spPr>
        <a:xfrm rot="5400000">
          <a:off x="6826932" y="1903922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5400000">
        <a:off x="6826932" y="1903922"/>
        <a:ext cx="452659" cy="529526"/>
      </dsp:txXfrm>
    </dsp:sp>
    <dsp:sp modelId="{711BA101-84D8-4A3D-BBD4-E39124AC650B}">
      <dsp:nvSpPr>
        <dsp:cNvPr id="0" name=""/>
        <dsp:cNvSpPr/>
      </dsp:nvSpPr>
      <dsp:spPr>
        <a:xfrm>
          <a:off x="5985668" y="260853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Calculate Main Symptoms(SS) using Eqn. (2)</a:t>
          </a:r>
        </a:p>
      </dsp:txBody>
      <dsp:txXfrm>
        <a:off x="5985668" y="2608534"/>
        <a:ext cx="2135187" cy="1281112"/>
      </dsp:txXfrm>
    </dsp:sp>
    <dsp:sp modelId="{47EB51E6-D0FC-4FFB-A43B-4263FDCD2C90}">
      <dsp:nvSpPr>
        <dsp:cNvPr id="0" name=""/>
        <dsp:cNvSpPr/>
      </dsp:nvSpPr>
      <dsp:spPr>
        <a:xfrm rot="10800000">
          <a:off x="5345112" y="2984327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 rot="10800000">
        <a:off x="5345112" y="2984327"/>
        <a:ext cx="452659" cy="529526"/>
      </dsp:txXfrm>
    </dsp:sp>
    <dsp:sp modelId="{0B8D3FF9-9613-4F18-BD3B-B046F27A6FD1}">
      <dsp:nvSpPr>
        <dsp:cNvPr id="0" name=""/>
        <dsp:cNvSpPr/>
      </dsp:nvSpPr>
      <dsp:spPr>
        <a:xfrm>
          <a:off x="2996406" y="2608534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Calculate the Probability of Brain Tumor</a:t>
          </a:r>
        </a:p>
      </dsp:txBody>
      <dsp:txXfrm>
        <a:off x="2996406" y="2608534"/>
        <a:ext cx="2135187" cy="128111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E7E30-1FB5-4A3C-B588-FB82B2C5CD5D}" type="datetimeFigureOut">
              <a:rPr lang="en-US" smtClean="0"/>
              <a:pPr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61E4D-6AE7-4CE5-BBC1-66E6AFA5D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61E4D-6AE7-4CE5-BBC1-66E6AFA5D34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7A0EF-878C-4857-9B5F-F1B356958CBA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B6F4D-1DDB-4D7B-954C-BF7DBADC6833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6298-11ED-46F9-BED1-9A5D91914EB3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8912D-F4FC-49E7-8A9C-478BDED87726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A5D1-9253-4618-ADC8-5E3B9ED67DD9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A55C-76B5-4F80-B150-E027D96F81F6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684E-DE70-45D2-AF33-FA06B8BDE4E9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37D3-58AF-40D7-A0A1-5F75E5C363BA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F0F8-C116-41D0-A791-3A434870BE0B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C7FF-2BCF-47DB-B621-21565A5F9311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E712-7B71-4FC8-9F2C-8CB97585F305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649E-FBFC-449C-AAD1-D1DD869EFBD7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6E6C-4DD6-43CC-BB09-2E369C3FC20B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A49-CD16-444F-8F0C-A7653007560A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235-0120-435B-9354-9B076C0A1843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53-30FF-4EE3-8473-6E171A678042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1219-C8BE-401C-917E-0C556139A3D6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56840D-BDF6-4AF1-B4BE-59112302B243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Brain%20Tumor%20Datasets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5977845" cy="194733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b="1" dirty="0">
                <a:solidFill>
                  <a:srgbClr val="FFC000"/>
                </a:solidFill>
              </a:rPr>
              <a:t>SUPERVISED BY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FFC000"/>
                </a:solidFill>
              </a:rPr>
              <a:t>DR. AHMED WASIF REZA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FFC000"/>
                </a:solidFill>
              </a:rPr>
              <a:t>ASSOCIATE PROFESSOR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FFC000"/>
                </a:solidFill>
              </a:rPr>
              <a:t>DEPARTMENT OF CSE</a:t>
            </a:r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212" y="293909"/>
            <a:ext cx="9766074" cy="2971801"/>
          </a:xfrm>
        </p:spPr>
        <p:txBody>
          <a:bodyPr/>
          <a:lstStyle/>
          <a:p>
            <a:pPr algn="ctr"/>
            <a:r>
              <a:rPr lang="en-US" b="1" dirty="0" smtClean="0"/>
              <a:t>DETECTION the possibility OF </a:t>
            </a:r>
            <a:r>
              <a:rPr lang="en-US" b="1" dirty="0"/>
              <a:t>BRAIN TUMOR USING </a:t>
            </a:r>
            <a:r>
              <a:rPr lang="en-US" b="1" dirty="0" err="1"/>
              <a:t>iOT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280957" y="4557977"/>
            <a:ext cx="4749939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IFRAT JAHAN ( 2014-2-60-051)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MD LIZUR RAHMAN (2014-3-60-014)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10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="" xmlns:p14="http://schemas.microsoft.com/office/powerpoint/2010/main" val="2597613166"/>
              </p:ext>
            </p:extLst>
          </p:nvPr>
        </p:nvGraphicFramePr>
        <p:xfrm>
          <a:off x="2032000" y="1959428"/>
          <a:ext cx="8128000" cy="4362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1572487" y="42477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/>
              <a:t>Proposed Methodology</a:t>
            </a:r>
            <a:br>
              <a:rPr lang="en-US" sz="3600" b="1" dirty="0"/>
            </a:br>
            <a:r>
              <a:rPr lang="en-US" sz="2800" b="1" dirty="0"/>
              <a:t>Steps of Algorithm</a:t>
            </a:r>
            <a:endParaRPr lang="en-US" b="1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0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Drawing circuit diagram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227" y="6021977"/>
            <a:ext cx="9726886" cy="5253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 Circuit Diagram to detect Brain Tumor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15" y="1931843"/>
            <a:ext cx="6830256" cy="39464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6785" y="2455816"/>
            <a:ext cx="752700" cy="535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Pulse Sensor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1997" y="1814277"/>
            <a:ext cx="1144883" cy="5225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Temperature Sensor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725984" y="5421083"/>
            <a:ext cx="574770" cy="182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11735" y="5512521"/>
            <a:ext cx="631376" cy="1393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8356" y="5416726"/>
            <a:ext cx="1206156" cy="3570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Less amount of Steps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6276" y="5072739"/>
            <a:ext cx="1206156" cy="7924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Lack Coordination in the arm or leg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31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Device diagram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987" name="Picture 3" descr="C:\Users\ckmkcck\Desktop\IMG_20180417_1836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2192" y="1843199"/>
            <a:ext cx="4571999" cy="4836122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117276" y="1898429"/>
            <a:ext cx="1144883" cy="5225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Temperature Sensor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59872" y="2007715"/>
            <a:ext cx="752700" cy="535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Pulse Sensor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583" y="5678570"/>
            <a:ext cx="631376" cy="1393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Reset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88521" y="5669017"/>
            <a:ext cx="574770" cy="182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01995" y="5225139"/>
            <a:ext cx="1206156" cy="7924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Lack Coordination in the arm or leg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60876" y="5459945"/>
            <a:ext cx="1206156" cy="3570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Less amount of Steps</a:t>
            </a:r>
          </a:p>
        </p:txBody>
      </p:sp>
      <p:cxnSp>
        <p:nvCxnSpPr>
          <p:cNvPr id="24" name="Straight Arrow Connector 23"/>
          <p:cNvCxnSpPr>
            <a:endCxn id="20" idx="0"/>
          </p:cNvCxnSpPr>
          <p:nvPr/>
        </p:nvCxnSpPr>
        <p:spPr>
          <a:xfrm flipH="1">
            <a:off x="4975906" y="4722125"/>
            <a:ext cx="169300" cy="9468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9" idx="0"/>
          </p:cNvCxnSpPr>
          <p:nvPr/>
        </p:nvCxnSpPr>
        <p:spPr>
          <a:xfrm>
            <a:off x="5500048" y="4790364"/>
            <a:ext cx="150223" cy="8882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2" idx="0"/>
          </p:cNvCxnSpPr>
          <p:nvPr/>
        </p:nvCxnSpPr>
        <p:spPr>
          <a:xfrm flipH="1">
            <a:off x="6963954" y="4735773"/>
            <a:ext cx="323950" cy="7241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1" idx="0"/>
          </p:cNvCxnSpPr>
          <p:nvPr/>
        </p:nvCxnSpPr>
        <p:spPr>
          <a:xfrm>
            <a:off x="7615451" y="4749421"/>
            <a:ext cx="689622" cy="4757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931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overall process scenario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</p:nvPr>
        </p:nvGraphicFramePr>
        <p:xfrm>
          <a:off x="833813" y="1795463"/>
          <a:ext cx="10575711" cy="476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9931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/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Blood Pressure Measurement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4" y="2010215"/>
            <a:ext cx="4305492" cy="2013146"/>
          </a:xfr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47660901"/>
              </p:ext>
            </p:extLst>
          </p:nvPr>
        </p:nvGraphicFramePr>
        <p:xfrm>
          <a:off x="6096722" y="1984095"/>
          <a:ext cx="4431941" cy="1791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307">
                  <a:extLst>
                    <a:ext uri="{9D8B030D-6E8A-4147-A177-3AD203B41FA5}">
                      <a16:colId xmlns="" xmlns:a16="http://schemas.microsoft.com/office/drawing/2014/main" val="1627188924"/>
                    </a:ext>
                  </a:extLst>
                </a:gridCol>
                <a:gridCol w="2905634">
                  <a:extLst>
                    <a:ext uri="{9D8B030D-6E8A-4147-A177-3AD203B41FA5}">
                      <a16:colId xmlns="" xmlns:a16="http://schemas.microsoft.com/office/drawing/2014/main" val="3144937879"/>
                    </a:ext>
                  </a:extLst>
                </a:gridCol>
              </a:tblGrid>
              <a:tr h="405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Regression Model for SBP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39880286"/>
                  </a:ext>
                </a:extLst>
              </a:tr>
              <a:tr h="4617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Y= 0.383X + 108.222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76403276"/>
                  </a:ext>
                </a:extLst>
              </a:tr>
              <a:tr h="4617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Y= 0.2411X +106.27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84254562"/>
                  </a:ext>
                </a:extLst>
              </a:tr>
              <a:tr h="4617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Y= 0.2481X + 98.0867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PMingLiU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32270378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35584982"/>
              </p:ext>
            </p:extLst>
          </p:nvPr>
        </p:nvGraphicFramePr>
        <p:xfrm>
          <a:off x="6070594" y="4434337"/>
          <a:ext cx="4549505" cy="1770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6794">
                  <a:extLst>
                    <a:ext uri="{9D8B030D-6E8A-4147-A177-3AD203B41FA5}">
                      <a16:colId xmlns="" xmlns:a16="http://schemas.microsoft.com/office/drawing/2014/main" val="1478761367"/>
                    </a:ext>
                  </a:extLst>
                </a:gridCol>
                <a:gridCol w="2982711">
                  <a:extLst>
                    <a:ext uri="{9D8B030D-6E8A-4147-A177-3AD203B41FA5}">
                      <a16:colId xmlns="" xmlns:a16="http://schemas.microsoft.com/office/drawing/2014/main" val="1280635194"/>
                    </a:ext>
                  </a:extLst>
                </a:gridCol>
              </a:tblGrid>
              <a:tr h="442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Regression Model for DBP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42141274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Y= 0.03021X + 89.1288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02711661"/>
                  </a:ext>
                </a:extLst>
              </a:tr>
              <a:tr h="44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Y= 0.0547X + 82.25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30885182"/>
                  </a:ext>
                </a:extLst>
              </a:tr>
              <a:tr h="44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Category 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Y= 0.1231X + 69.23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23972494"/>
                  </a:ext>
                </a:extLst>
              </a:tr>
            </a:tbl>
          </a:graphicData>
        </a:graphic>
      </p:graphicFrame>
      <p:sp>
        <p:nvSpPr>
          <p:cNvPr id="16" name="Content Placeholder 2"/>
          <p:cNvSpPr txBox="1">
            <a:spLocks/>
          </p:cNvSpPr>
          <p:nvPr/>
        </p:nvSpPr>
        <p:spPr>
          <a:xfrm>
            <a:off x="1049966" y="4362993"/>
            <a:ext cx="4318559" cy="1449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About 250+ data of Heart Rate and Blood Pressure are used to create these regression equations.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953027" y="3804465"/>
            <a:ext cx="4667073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Regression model equations for SBP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05427" y="6268995"/>
            <a:ext cx="4667073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800" dirty="0">
                <a:solidFill>
                  <a:schemeClr val="tx1"/>
                </a:solidFill>
              </a:rPr>
              <a:t>Regression model equations for DBP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46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Blood Pressure Measurement</a:t>
            </a:r>
            <a:br>
              <a:rPr lang="en-US" sz="2800" b="1" dirty="0"/>
            </a:br>
            <a:r>
              <a:rPr lang="en-US" sz="2200" b="1" dirty="0">
                <a:solidFill>
                  <a:srgbClr val="FFC000"/>
                </a:solidFill>
              </a:rPr>
              <a:t>Result analysis for Systolic Blood Pressure</a:t>
            </a:r>
            <a:endParaRPr lang="en-US" sz="2200" b="1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969726" y="19318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23283200"/>
              </p:ext>
            </p:extLst>
          </p:nvPr>
        </p:nvGraphicFramePr>
        <p:xfrm>
          <a:off x="137550" y="2390447"/>
          <a:ext cx="3973014" cy="2692408"/>
        </p:xfrm>
        <a:graphic>
          <a:graphicData uri="http://schemas.openxmlformats.org/presentationml/2006/ole">
            <p:oleObj spid="_x0000_s1032" name="Chart" r:id="rId3" imgW="3476700" imgH="2248003" progId="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852384573"/>
              </p:ext>
            </p:extLst>
          </p:nvPr>
        </p:nvGraphicFramePr>
        <p:xfrm>
          <a:off x="4194026" y="2473873"/>
          <a:ext cx="3839641" cy="2530606"/>
        </p:xfrm>
        <a:graphic>
          <a:graphicData uri="http://schemas.openxmlformats.org/presentationml/2006/ole">
            <p:oleObj spid="_x0000_s1033" name="Chart" r:id="rId4" imgW="3456732" imgH="2365453" progId="">
              <p:embed/>
            </p:oleObj>
          </a:graphicData>
        </a:graphic>
      </p:graphicFrame>
      <p:graphicFrame>
        <p:nvGraphicFramePr>
          <p:cNvPr id="19" name="Object 1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816468656"/>
              </p:ext>
            </p:extLst>
          </p:nvPr>
        </p:nvGraphicFramePr>
        <p:xfrm>
          <a:off x="8090892" y="2420085"/>
          <a:ext cx="3889171" cy="2662386"/>
        </p:xfrm>
        <a:graphic>
          <a:graphicData uri="http://schemas.openxmlformats.org/presentationml/2006/ole">
            <p:oleObj spid="_x0000_s1034" name="Chart" r:id="rId5" imgW="3476700" imgH="2248003" progId="">
              <p:embed/>
            </p:oleObj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>
          <a:xfrm>
            <a:off x="137551" y="5043641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SBP result analysis for Category 1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21875" y="5000096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SBP result analysis for Category 2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153805" y="5000096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SBP result analysis for Category 3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57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Blood Pressure Measurement</a:t>
            </a:r>
            <a:br>
              <a:rPr lang="en-US" sz="2800" b="1" dirty="0"/>
            </a:br>
            <a:r>
              <a:rPr lang="en-US" sz="2200" b="1" dirty="0">
                <a:solidFill>
                  <a:srgbClr val="FFC000"/>
                </a:solidFill>
              </a:rPr>
              <a:t>Result analysis for Diastolic Blood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" y="2373602"/>
            <a:ext cx="3998419" cy="2647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02" y="2387748"/>
            <a:ext cx="3748744" cy="2589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158" y="2400954"/>
            <a:ext cx="3867086" cy="2536808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37551" y="5004452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DBP result analysis for Category 1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221875" y="4987033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DBP result analysis for Category 2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201701" y="4943488"/>
            <a:ext cx="3794370" cy="525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DBP result analysis for Category 3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60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Blood Pressure Measurement</a:t>
            </a:r>
            <a:br>
              <a:rPr lang="en-US" sz="2800" b="1" dirty="0"/>
            </a:br>
            <a:r>
              <a:rPr lang="en-US" sz="2200" b="1" dirty="0">
                <a:solidFill>
                  <a:srgbClr val="FFC000"/>
                </a:solidFill>
              </a:rPr>
              <a:t>Result analysis for Diastolic Blood Pressure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7016" y="1946364"/>
            <a:ext cx="10959737" cy="2116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In addition, we have shown the efficiency of our blood pressure measurement technique by comparing our method to [8].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 We have used the same dataset which was used by [8], and observed that our method performs more accurately than  [8].</a:t>
            </a:r>
          </a:p>
          <a:p>
            <a:pPr marL="0" indent="0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180980833"/>
              </p:ext>
            </p:extLst>
          </p:nvPr>
        </p:nvGraphicFramePr>
        <p:xfrm>
          <a:off x="6335501" y="3749048"/>
          <a:ext cx="5499462" cy="2485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731">
                  <a:extLst>
                    <a:ext uri="{9D8B030D-6E8A-4147-A177-3AD203B41FA5}">
                      <a16:colId xmlns="" xmlns:a16="http://schemas.microsoft.com/office/drawing/2014/main" val="474883709"/>
                    </a:ext>
                  </a:extLst>
                </a:gridCol>
                <a:gridCol w="2749731">
                  <a:extLst>
                    <a:ext uri="{9D8B030D-6E8A-4147-A177-3AD203B41FA5}">
                      <a16:colId xmlns="" xmlns:a16="http://schemas.microsoft.com/office/drawing/2014/main" val="2894552607"/>
                    </a:ext>
                  </a:extLst>
                </a:gridCol>
              </a:tblGrid>
              <a:tr h="9875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Deference</a:t>
                      </a:r>
                      <a:r>
                        <a:rPr lang="en-US" sz="1800" baseline="0" dirty="0"/>
                        <a:t> of Original &amp; Measured Blood Pressure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546330"/>
                  </a:ext>
                </a:extLst>
              </a:tr>
              <a:tr h="3950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0 —2 mmHg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Very accurate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22181021"/>
                  </a:ext>
                </a:extLst>
              </a:tr>
              <a:tr h="3950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PMingLiU"/>
                          <a:cs typeface="Times New Roman"/>
                        </a:rPr>
                        <a:t>3 —4 mmHg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Slightly inaccurate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24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5 —6 mmHg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Moderately inaccurate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5203587"/>
                  </a:ext>
                </a:extLst>
              </a:tr>
              <a:tr h="3950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PMingLiU"/>
                          <a:cs typeface="Times New Roman"/>
                        </a:rPr>
                        <a:t>&gt;6 mmHg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+mn-ea"/>
                          <a:cs typeface="Times New Roman"/>
                        </a:rPr>
                        <a:t>Very inaccurate</a:t>
                      </a:r>
                      <a:endParaRPr lang="en-US" sz="1800" dirty="0">
                        <a:latin typeface="Times New Roman"/>
                        <a:ea typeface="PMingLiU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3930346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80980833"/>
              </p:ext>
            </p:extLst>
          </p:nvPr>
        </p:nvGraphicFramePr>
        <p:xfrm>
          <a:off x="439798" y="3749036"/>
          <a:ext cx="5595245" cy="246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290">
                  <a:extLst>
                    <a:ext uri="{9D8B030D-6E8A-4147-A177-3AD203B41FA5}">
                      <a16:colId xmlns="" xmlns:a16="http://schemas.microsoft.com/office/drawing/2014/main" val="474883709"/>
                    </a:ext>
                  </a:extLst>
                </a:gridCol>
                <a:gridCol w="1400632">
                  <a:extLst>
                    <a:ext uri="{9D8B030D-6E8A-4147-A177-3AD203B41FA5}">
                      <a16:colId xmlns="" xmlns:a16="http://schemas.microsoft.com/office/drawing/2014/main" val="2894552607"/>
                    </a:ext>
                  </a:extLst>
                </a:gridCol>
                <a:gridCol w="14993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98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Hassan et al.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Our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546330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Very Accurate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35%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80%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22181021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Slightly Inaccurate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20%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Moderately Inaccurate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5203587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Very Inaccurate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45%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1800" dirty="0">
                        <a:latin typeface="Times New Roman" pitchFamily="18" charset="0"/>
                        <a:ea typeface="PMingLiU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3930346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04948" y="6334271"/>
            <a:ext cx="11390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 [8]	 Hassan, M.K.B.A., </a:t>
            </a:r>
            <a:r>
              <a:rPr lang="en-US" sz="1100" dirty="0" err="1"/>
              <a:t>Mashor</a:t>
            </a:r>
            <a:r>
              <a:rPr lang="en-US" sz="1100" dirty="0"/>
              <a:t>, M.Y., </a:t>
            </a:r>
            <a:r>
              <a:rPr lang="en-US" sz="1100" dirty="0" err="1"/>
              <a:t>Nasir</a:t>
            </a:r>
            <a:r>
              <a:rPr lang="en-US" sz="1100" dirty="0"/>
              <a:t>, N.M. and Mohamed, S., 2008. Measuring of systolic blood pressure based on heart rate. In 4th Kuala Lumpur International     	Conference on Biomedical Engineering 2008 (pp. 595-598). Springer, Berlin, Heidelberg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60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487" y="42477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Experimental Scenario</a:t>
            </a:r>
            <a:br>
              <a:rPr lang="en-US" b="1" dirty="0"/>
            </a:br>
            <a:r>
              <a:rPr lang="en-US" sz="2800" b="1" dirty="0"/>
              <a:t>Deep Sleep Measurement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67537" y="1997158"/>
            <a:ext cx="9726886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a human enter into Deep Sleep, his/her heart rate and body temperature rapidly fall down.</a:t>
            </a:r>
          </a:p>
          <a:p>
            <a:r>
              <a:rPr lang="en-US" dirty="0">
                <a:solidFill>
                  <a:schemeClr val="tx1"/>
                </a:solidFill>
              </a:rPr>
              <a:t>During deep sleep a human heart rate decrease, and stay stable 50 bpm to 60 bpm range.</a:t>
            </a:r>
          </a:p>
          <a:p>
            <a:r>
              <a:rPr lang="en-US" dirty="0">
                <a:solidFill>
                  <a:schemeClr val="tx1"/>
                </a:solidFill>
              </a:rPr>
              <a:t>During deep sleep the body temperature of a human fall down below 97 degree Fahrenheit.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8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632032915"/>
              </p:ext>
            </p:extLst>
          </p:nvPr>
        </p:nvGraphicFramePr>
        <p:xfrm>
          <a:off x="1494110" y="1946366"/>
          <a:ext cx="9217432" cy="4156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97726" y="450864"/>
            <a:ext cx="9310052" cy="1507067"/>
          </a:xfrm>
        </p:spPr>
        <p:txBody>
          <a:bodyPr/>
          <a:lstStyle/>
          <a:p>
            <a:pPr algn="ctr"/>
            <a:r>
              <a:rPr lang="en-US" b="1" dirty="0"/>
              <a:t>Result and discussion</a:t>
            </a:r>
            <a:br>
              <a:rPr lang="en-US" b="1" dirty="0"/>
            </a:br>
            <a:r>
              <a:rPr lang="en-US" sz="2400" b="1" dirty="0">
                <a:solidFill>
                  <a:srgbClr val="FFC000"/>
                </a:solidFill>
              </a:rPr>
              <a:t>Scenario-1 (Brain Tumor Patients)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18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685999"/>
            <a:ext cx="10667411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 </a:t>
            </a:r>
            <a:r>
              <a:rPr lang="en-US" sz="4400" b="1" dirty="0"/>
              <a:t>BACKGROUND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26" y="2338250"/>
            <a:ext cx="7171507" cy="3239587"/>
          </a:xfrm>
        </p:spPr>
      </p:pic>
      <p:sp>
        <p:nvSpPr>
          <p:cNvPr id="5" name="Rectangle 4"/>
          <p:cNvSpPr/>
          <p:nvPr/>
        </p:nvSpPr>
        <p:spPr>
          <a:xfrm>
            <a:off x="2886890" y="5839097"/>
            <a:ext cx="610035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https://www.google.com/search?q=BRAIN+TUMOR&amp;rlz=1C1CHBD_enBD790BD790&amp;source=lnms&amp;tbm=isch&amp;sa=X&amp;ved=0ahUKEwi7iszGnLzaAhWIKo8KHXZgDjEQ_AUICigB&amp;biw=1366&amp;bih=662#imgrc=hyAF4-NTf3wf7M: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61" y="6296304"/>
            <a:ext cx="441086" cy="5529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55" y="450865"/>
            <a:ext cx="8534400" cy="1507067"/>
          </a:xfrm>
        </p:spPr>
        <p:txBody>
          <a:bodyPr/>
          <a:lstStyle/>
          <a:p>
            <a:pPr algn="ctr"/>
            <a:r>
              <a:rPr lang="en-US" b="1" dirty="0"/>
              <a:t>Result and discussion</a:t>
            </a:r>
            <a:br>
              <a:rPr lang="en-US" b="1" dirty="0"/>
            </a:br>
            <a:r>
              <a:rPr lang="en-US" sz="2400" b="1" dirty="0">
                <a:solidFill>
                  <a:srgbClr val="FFC000"/>
                </a:solidFill>
              </a:rPr>
              <a:t>Scenario-2 (Normal Person)</a:t>
            </a:r>
            <a:endParaRPr lang="en-US" sz="2400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060173947"/>
              </p:ext>
            </p:extLst>
          </p:nvPr>
        </p:nvGraphicFramePr>
        <p:xfrm>
          <a:off x="1463039" y="1894115"/>
          <a:ext cx="9104811" cy="4428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1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55" y="450865"/>
            <a:ext cx="8534400" cy="1507067"/>
          </a:xfrm>
        </p:spPr>
        <p:txBody>
          <a:bodyPr/>
          <a:lstStyle/>
          <a:p>
            <a:pPr algn="ctr"/>
            <a:r>
              <a:rPr lang="en-US" b="1" dirty="0"/>
              <a:t>Result and discussion</a:t>
            </a:r>
            <a:br>
              <a:rPr lang="en-US" b="1" dirty="0"/>
            </a:br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80980833"/>
              </p:ext>
            </p:extLst>
          </p:nvPr>
        </p:nvGraphicFramePr>
        <p:xfrm>
          <a:off x="465924" y="2442736"/>
          <a:ext cx="5386236" cy="200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859">
                  <a:extLst>
                    <a:ext uri="{9D8B030D-6E8A-4147-A177-3AD203B41FA5}">
                      <a16:colId xmlns="" xmlns:a16="http://schemas.microsoft.com/office/drawing/2014/main" val="474883709"/>
                    </a:ext>
                  </a:extLst>
                </a:gridCol>
                <a:gridCol w="2364377">
                  <a:extLst>
                    <a:ext uri="{9D8B030D-6E8A-4147-A177-3AD203B41FA5}">
                      <a16:colId xmlns="" xmlns:a16="http://schemas.microsoft.com/office/drawing/2014/main" val="2894552607"/>
                    </a:ext>
                  </a:extLst>
                </a:gridCol>
              </a:tblGrid>
              <a:tr h="479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Percentage probability of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brain tumor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Decision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0546330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70% or above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Brain Tumor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22181021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30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%  </a:t>
                      </a: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≤</a:t>
                      </a:r>
                      <a:r>
                        <a:rPr lang="en-US" sz="1800" dirty="0" smtClean="0">
                          <a:latin typeface="Times New Roman"/>
                          <a:ea typeface="Calibri"/>
                          <a:cs typeface="Times New Roman"/>
                        </a:rPr>
                        <a:t>%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age probability&lt;70%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Brain Tumor Candidate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Below 30%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Normal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520358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37286" y="4511431"/>
            <a:ext cx="342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Decision table of Brain Tumor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80980833"/>
              </p:ext>
            </p:extLst>
          </p:nvPr>
        </p:nvGraphicFramePr>
        <p:xfrm>
          <a:off x="6109078" y="2521128"/>
          <a:ext cx="5595245" cy="189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290">
                  <a:extLst>
                    <a:ext uri="{9D8B030D-6E8A-4147-A177-3AD203B41FA5}">
                      <a16:colId xmlns="" xmlns:a16="http://schemas.microsoft.com/office/drawing/2014/main" val="474883709"/>
                    </a:ext>
                  </a:extLst>
                </a:gridCol>
                <a:gridCol w="1400632">
                  <a:extLst>
                    <a:ext uri="{9D8B030D-6E8A-4147-A177-3AD203B41FA5}">
                      <a16:colId xmlns="" xmlns:a16="http://schemas.microsoft.com/office/drawing/2014/main" val="2894552607"/>
                    </a:ext>
                  </a:extLst>
                </a:gridCol>
                <a:gridCol w="14993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98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Dataset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# of sample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Identify correctly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0546330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Scenario-1 ( Brain Tumor patient’s data) 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22181021"/>
                  </a:ext>
                </a:extLst>
              </a:tr>
              <a:tr h="456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Scenario-2 (Normal person’s data)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766561" y="4462355"/>
            <a:ext cx="37751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Results of the proposed method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37420" y="5330044"/>
            <a:ext cx="2507418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2" action="ppaction://hlinkfile"/>
              </a:rPr>
              <a:t>Brain Tumor Datasets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21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Research finding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80980833"/>
              </p:ext>
            </p:extLst>
          </p:nvPr>
        </p:nvGraphicFramePr>
        <p:xfrm>
          <a:off x="1582153" y="1932151"/>
          <a:ext cx="8437058" cy="243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529">
                  <a:extLst>
                    <a:ext uri="{9D8B030D-6E8A-4147-A177-3AD203B41FA5}">
                      <a16:colId xmlns="" xmlns:a16="http://schemas.microsoft.com/office/drawing/2014/main" val="474883709"/>
                    </a:ext>
                  </a:extLst>
                </a:gridCol>
                <a:gridCol w="4218529">
                  <a:extLst>
                    <a:ext uri="{9D8B030D-6E8A-4147-A177-3AD203B41FA5}">
                      <a16:colId xmlns="" xmlns:a16="http://schemas.microsoft.com/office/drawing/2014/main" val="2894552607"/>
                    </a:ext>
                  </a:extLst>
                </a:gridCol>
              </a:tblGrid>
              <a:tr h="343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Reference &amp;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36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Naïve </a:t>
                      </a:r>
                      <a:r>
                        <a:rPr lang="en-US" sz="1800" dirty="0" err="1">
                          <a:latin typeface="Times New Roman"/>
                          <a:ea typeface="Calibri"/>
                          <a:cs typeface="Times New Roman"/>
                        </a:rPr>
                        <a:t>Bayes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 Classifier [2]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87.23%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36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Times New Roman"/>
                          <a:ea typeface="Calibri"/>
                          <a:cs typeface="Times New Roman"/>
                        </a:rPr>
                        <a:t>Rao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 et al.[3]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89%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6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Times New Roman"/>
                          <a:ea typeface="Calibri"/>
                          <a:cs typeface="Times New Roman"/>
                        </a:rPr>
                        <a:t>Dandil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 et al.[10]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90.79%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36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SVM classifier [2]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Times New Roman"/>
                        </a:rPr>
                        <a:t>91.49%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36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Times New Roman"/>
                          <a:ea typeface="Calibri"/>
                          <a:cs typeface="Times New Roman"/>
                        </a:rPr>
                        <a:t>Samjit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 [7]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95%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46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Proposed Method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Times New Roman"/>
                        </a:rPr>
                        <a:t>100%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39303460"/>
                  </a:ext>
                </a:extLst>
              </a:tr>
            </a:tbl>
          </a:graphicData>
        </a:graphic>
      </p:graphicFrame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644538" y="4407763"/>
            <a:ext cx="4336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Accuracy measure of different technique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6651" y="1907177"/>
            <a:ext cx="10280469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If it is possible to detect any disease before it started to damage, the chance of recovery from diseases gets increase.</a:t>
            </a:r>
          </a:p>
          <a:p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Our </a:t>
            </a:r>
            <a:r>
              <a:rPr lang="en-US" sz="2400" dirty="0" smtClean="0"/>
              <a:t>proposed </a:t>
            </a:r>
            <a:r>
              <a:rPr lang="en-US" sz="2400" dirty="0"/>
              <a:t>brain tumor detection method does not require any magnetic resonance images (MRI), thus the computational complexity of our method is less as compare to other state-of-the-art techniques.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Future 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966651" y="1907177"/>
            <a:ext cx="102804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In future we will make this project for automatic detection of brain tumor.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By adding other hardwires with our device, we will make it application based and portable.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Potential 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66651" y="1907177"/>
            <a:ext cx="1028046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/>
              <a:t> We can use our device in hospital to instant measure the possibility of Brain Tumor.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/>
              <a:t> Our proposed method can be used in wrist wearable band, smart watch </a:t>
            </a:r>
            <a:r>
              <a:rPr lang="en-US" sz="2000" dirty="0" smtClean="0"/>
              <a:t> </a:t>
            </a:r>
            <a:r>
              <a:rPr lang="en-US" sz="2000" dirty="0"/>
              <a:t>to find out the possibility of Brain Tumor.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List of Publications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66651" y="2312130"/>
            <a:ext cx="1028046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q"/>
            </a:pPr>
            <a:r>
              <a:rPr lang="en-US" sz="2400" dirty="0"/>
              <a:t>“An </a:t>
            </a:r>
            <a:r>
              <a:rPr lang="en-US" sz="2400" dirty="0" err="1"/>
              <a:t>IoT</a:t>
            </a:r>
            <a:r>
              <a:rPr lang="en-US" sz="2400" dirty="0"/>
              <a:t> based Brain Tumor Technique”-to be submitted.</a:t>
            </a:r>
          </a:p>
          <a:p>
            <a:pPr>
              <a:spcAft>
                <a:spcPts val="1200"/>
              </a:spcAft>
              <a:buFont typeface="Wingdings" pitchFamily="2" charset="2"/>
              <a:buChar char="q"/>
            </a:pPr>
            <a:r>
              <a:rPr lang="en-US" sz="2400" dirty="0"/>
              <a:t>“Systolic Blood Pressure Measurement from Heart Rate Using </a:t>
            </a:r>
            <a:r>
              <a:rPr lang="en-US" sz="2400" dirty="0" err="1"/>
              <a:t>IoT</a:t>
            </a:r>
            <a:r>
              <a:rPr lang="en-US" sz="2400" dirty="0"/>
              <a:t>” 	Submitted, </a:t>
            </a:r>
            <a:r>
              <a:rPr lang="en-US" sz="2400" dirty="0" smtClean="0"/>
              <a:t>International Conference on Mathematics, Statistics 	and Scientific Computing (IMSSC-18).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966651" y="1345468"/>
            <a:ext cx="10280469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[1] 	Islam, A., Reza, S.M. and </a:t>
            </a:r>
            <a:r>
              <a:rPr lang="en-US" sz="1600" dirty="0" err="1"/>
              <a:t>Iftekharuddin</a:t>
            </a:r>
            <a:r>
              <a:rPr lang="en-US" sz="1600" dirty="0"/>
              <a:t>, K.M., 2013. </a:t>
            </a:r>
            <a:r>
              <a:rPr lang="en-US" sz="1600" dirty="0" err="1"/>
              <a:t>Multifractal</a:t>
            </a:r>
            <a:r>
              <a:rPr lang="en-US" sz="1600" dirty="0"/>
              <a:t> texture estimation for detection 	and segmentation of brain tumors. IEEE transactions on biomedical engineering, 60(11), pp.3204-	3215.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[2]	Singh, G. and </a:t>
            </a:r>
            <a:r>
              <a:rPr lang="en-US" sz="1600" dirty="0" err="1"/>
              <a:t>Ansari</a:t>
            </a:r>
            <a:r>
              <a:rPr lang="en-US" sz="1600" dirty="0"/>
              <a:t>, M.A., 2016, August. Efficient detection of brain tumor from MRIs using K-	means segmentation and normalized histogram. In Information Processing (IICIP), 2016 1st India 	International Conference on (pp. 1-6). IEEE.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[3] 	</a:t>
            </a:r>
            <a:r>
              <a:rPr lang="en-US" sz="1600" dirty="0" err="1"/>
              <a:t>Rao</a:t>
            </a:r>
            <a:r>
              <a:rPr lang="en-US" sz="1600" dirty="0"/>
              <a:t>, C.H., </a:t>
            </a:r>
            <a:r>
              <a:rPr lang="en-US" sz="1600" dirty="0" err="1"/>
              <a:t>Naganjaneyulu</a:t>
            </a:r>
            <a:r>
              <a:rPr lang="en-US" sz="1600" dirty="0"/>
              <a:t>, P.V. and Prasad, K.S., 2017, January. Brain Tumor Detection and 	Segmentation Using Conditional Random Field. In Advance Computing Conference (IACC), 2017 	IEEE 7th International (pp. 807-810). IEEE.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[4] 	Singh, B. and </a:t>
            </a:r>
            <a:r>
              <a:rPr lang="en-US" sz="1600" dirty="0" err="1"/>
              <a:t>Aggarwal</a:t>
            </a:r>
            <a:r>
              <a:rPr lang="en-US" sz="1600" dirty="0"/>
              <a:t>, P., 2017, October. Detection of brain tumor using modified mean-shift 	based fuzzy c-mean segmentation from MRI Images. In Information Technology, Electronics and 	Mobile Communication Conference (IEMCON), 2017 8th IEEE Annual (pp. 536-545). IEEE.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[5] 	</a:t>
            </a:r>
            <a:r>
              <a:rPr lang="en-US" sz="1600" dirty="0" err="1"/>
              <a:t>Halder</a:t>
            </a:r>
            <a:r>
              <a:rPr lang="en-US" sz="1600" dirty="0"/>
              <a:t>, A. and </a:t>
            </a:r>
            <a:r>
              <a:rPr lang="en-US" sz="1600" dirty="0" err="1"/>
              <a:t>Dobe</a:t>
            </a:r>
            <a:r>
              <a:rPr lang="en-US" sz="1600" dirty="0"/>
              <a:t>, O., 2017, September. Rough K-means and support vector machine based 	brain tumor detection. In Advances in Computing, Communications and Informatics (ICACCI), 	2017 International Conference on (pp. 116-120). IEEE.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[6] 	</a:t>
            </a:r>
            <a:r>
              <a:rPr lang="en-US" sz="1600" dirty="0" err="1"/>
              <a:t>S.K.Shil</a:t>
            </a:r>
            <a:r>
              <a:rPr lang="en-US" sz="1600" dirty="0"/>
              <a:t>, </a:t>
            </a:r>
            <a:r>
              <a:rPr lang="en-US" sz="1600" dirty="0" err="1"/>
              <a:t>F.P.Polly</a:t>
            </a:r>
            <a:r>
              <a:rPr lang="en-US" sz="1600" dirty="0"/>
              <a:t>, </a:t>
            </a:r>
            <a:r>
              <a:rPr lang="en-US" sz="1600" dirty="0" err="1"/>
              <a:t>M.A.Hossain</a:t>
            </a:r>
            <a:r>
              <a:rPr lang="en-US" sz="1600" dirty="0"/>
              <a:t>, </a:t>
            </a:r>
            <a:r>
              <a:rPr lang="en-US" sz="1600" dirty="0" err="1"/>
              <a:t>M.S.Ifthekhar</a:t>
            </a:r>
            <a:r>
              <a:rPr lang="en-US" sz="1600" dirty="0"/>
              <a:t>, </a:t>
            </a:r>
            <a:r>
              <a:rPr lang="en-US" sz="1600" dirty="0" err="1"/>
              <a:t>M.N.Uddin</a:t>
            </a:r>
            <a:r>
              <a:rPr lang="en-US" sz="1600" dirty="0"/>
              <a:t>, and Y.M.Jang,2017, December. An 	improved brain tumor detection and classification mechanism. In Information and 	Communication Technology Convergence (ICTC),2017 International Conference. 	Doi:10.1109/ICTC.2017.8190941.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13" y="28104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731517" y="1358532"/>
            <a:ext cx="11273249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/>
              <a:t>[7] 	C.P. </a:t>
            </a:r>
            <a:r>
              <a:rPr lang="en-US" sz="1600" dirty="0" err="1"/>
              <a:t>Samjith</a:t>
            </a:r>
            <a:r>
              <a:rPr lang="en-US" sz="1600" dirty="0"/>
              <a:t> Raj, R. Shreeja,2017.“Automatic brain tumor tissue detection in T-1 weighted MRI. I	</a:t>
            </a:r>
            <a:r>
              <a:rPr lang="en-US" sz="1600" dirty="0" err="1"/>
              <a:t>nternational</a:t>
            </a:r>
            <a:r>
              <a:rPr lang="en-US" sz="1600" dirty="0"/>
              <a:t> Conference on Innovation in Information and Communication Systems (ICIIECS). IEEE</a:t>
            </a:r>
          </a:p>
          <a:p>
            <a:endParaRPr lang="en-US" sz="1600" dirty="0"/>
          </a:p>
          <a:p>
            <a:pPr lvl="0">
              <a:spcAft>
                <a:spcPts val="1200"/>
              </a:spcAft>
            </a:pPr>
            <a:r>
              <a:rPr lang="en-US" sz="1600" dirty="0"/>
              <a:t>[8] 	 Hassan, M.K.B.A., </a:t>
            </a:r>
            <a:r>
              <a:rPr lang="en-US" sz="1600" dirty="0" err="1"/>
              <a:t>Mashor</a:t>
            </a:r>
            <a:r>
              <a:rPr lang="en-US" sz="1600" dirty="0"/>
              <a:t>, M.Y., </a:t>
            </a:r>
            <a:r>
              <a:rPr lang="en-US" sz="1600" dirty="0" err="1"/>
              <a:t>Nasir</a:t>
            </a:r>
            <a:r>
              <a:rPr lang="en-US" sz="1600" dirty="0"/>
              <a:t>, N.M. and Mohamed, S., 2008. Measuring of systolic blood 	pressure based on heart rate. In 4th Kuala Lumpur International   Conference on Biomedical 	Engineering 2008 (pp. 595-598). Springer, Berlin, Heidelberg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[9]	El-</a:t>
            </a:r>
            <a:r>
              <a:rPr lang="en-US" sz="1600" dirty="0" err="1"/>
              <a:t>Dahshan</a:t>
            </a:r>
            <a:r>
              <a:rPr lang="en-US" sz="1600" dirty="0"/>
              <a:t>, E.-S.A., </a:t>
            </a:r>
            <a:r>
              <a:rPr lang="en-US" sz="1600" dirty="0" err="1"/>
              <a:t>Mohsen</a:t>
            </a:r>
            <a:r>
              <a:rPr lang="en-US" sz="1600" dirty="0"/>
              <a:t>, H.M., </a:t>
            </a:r>
            <a:r>
              <a:rPr lang="en-US" sz="1600" dirty="0" err="1"/>
              <a:t>Revett</a:t>
            </a:r>
            <a:r>
              <a:rPr lang="en-US" sz="1600" dirty="0"/>
              <a:t>, K., Salem, A.-B.M.: Computer-aided diagnosis of human 	brain tumor through MRI: a survey and a new algorithm. Expert Syst. Appl. </a:t>
            </a:r>
            <a:r>
              <a:rPr lang="en-US" sz="1600" b="1" dirty="0"/>
              <a:t>41</a:t>
            </a:r>
            <a:r>
              <a:rPr lang="en-US" sz="1600" dirty="0"/>
              <a:t>, 5526–5545 (2014)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[10]	E. </a:t>
            </a:r>
            <a:r>
              <a:rPr lang="en-US" sz="1600" dirty="0" err="1"/>
              <a:t>Dandil</a:t>
            </a:r>
            <a:r>
              <a:rPr lang="en-US" sz="1600" dirty="0"/>
              <a:t>, M. </a:t>
            </a:r>
            <a:r>
              <a:rPr lang="en-US" sz="1600" dirty="0" err="1"/>
              <a:t>Cakiroglu</a:t>
            </a:r>
            <a:r>
              <a:rPr lang="en-US" sz="1600" dirty="0"/>
              <a:t>, Z. </a:t>
            </a:r>
            <a:r>
              <a:rPr lang="en-US" sz="1600" dirty="0" err="1"/>
              <a:t>Eksi</a:t>
            </a:r>
            <a:r>
              <a:rPr lang="en-US" sz="1600" dirty="0"/>
              <a:t>, “Computer-aided diagnosis of malign and benign brain tumors on 	MR images,” ICT Innovation 2014, pp. 157-166, 2015.</a:t>
            </a:r>
          </a:p>
          <a:p>
            <a:pPr lvl="0">
              <a:spcAft>
                <a:spcPts val="1200"/>
              </a:spcAft>
            </a:pPr>
            <a:r>
              <a:rPr lang="en-US" sz="1600" dirty="0"/>
              <a:t>[11]	C. L. </a:t>
            </a:r>
            <a:r>
              <a:rPr lang="en-US" sz="1600" dirty="0" err="1"/>
              <a:t>Devasena</a:t>
            </a:r>
            <a:r>
              <a:rPr lang="en-US" sz="1600" dirty="0"/>
              <a:t> and M. </a:t>
            </a:r>
            <a:r>
              <a:rPr lang="en-US" sz="1600" dirty="0" err="1"/>
              <a:t>Hemalatha</a:t>
            </a:r>
            <a:r>
              <a:rPr lang="en-US" sz="1600" dirty="0"/>
              <a:t>, “Efficient computer aided diagnosis of abnormal parts 	detection in magnetic resonance images using hybrid abnormality detection algorithm,” Central 	European Journal of Computer Science, Vol. 3, no. 3, pp. 117-128,2013.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[12]	M. P. </a:t>
            </a:r>
            <a:r>
              <a:rPr lang="en-US" sz="1600" dirty="0" err="1"/>
              <a:t>Arakeri</a:t>
            </a:r>
            <a:r>
              <a:rPr lang="en-US" sz="1600" dirty="0"/>
              <a:t> and G. R. M. Reddy, “computer-aided diagnosis system for tissue characterization of 	brain tumor on magnetic resonance images,” Signal Image and Video Processing, vol. 9, no. 2, 	pp. 409-425, 2015. </a:t>
            </a:r>
          </a:p>
          <a:p>
            <a:pPr lvl="0"/>
            <a:r>
              <a:rPr lang="en-US" sz="1600" dirty="0"/>
              <a:t>[13] National Institute of Cancer Research &amp; Hospital (NICRH) </a:t>
            </a:r>
            <a:r>
              <a:rPr lang="en-US" sz="1600" dirty="0" err="1"/>
              <a:t>Mohakhali</a:t>
            </a:r>
            <a:r>
              <a:rPr lang="en-US" sz="1600" dirty="0"/>
              <a:t>, Dhaka-1212</a:t>
            </a:r>
          </a:p>
          <a:p>
            <a:r>
              <a:rPr lang="en-US" sz="1600" dirty="0"/>
              <a:t>	https://National+Institute+of+Cancer+Research+%26+Hospital+Mohakhali%2C+Dhaka-1212</a:t>
            </a:r>
          </a:p>
          <a:p>
            <a:r>
              <a:rPr lang="en-US" sz="1600" dirty="0"/>
              <a:t>	Website: </a:t>
            </a:r>
            <a:r>
              <a:rPr lang="en-US" sz="1600" dirty="0" err="1"/>
              <a:t>nicrh.dghs.gov.bdM</a:t>
            </a:r>
            <a:endParaRPr lang="en-US" sz="1600" dirty="0"/>
          </a:p>
          <a:p>
            <a:pPr>
              <a:spcAft>
                <a:spcPts val="1200"/>
              </a:spcAft>
            </a:pPr>
            <a:endParaRPr lang="en-US" sz="1600" dirty="0"/>
          </a:p>
          <a:p>
            <a:pPr>
              <a:spcAft>
                <a:spcPts val="1200"/>
              </a:spcAft>
            </a:pPr>
            <a:endParaRPr lang="en-US" sz="1600" dirty="0"/>
          </a:p>
          <a:p>
            <a:pPr>
              <a:spcAft>
                <a:spcPts val="1200"/>
              </a:spcAft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52254" y="6296304"/>
            <a:ext cx="705394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0302" y="2736980"/>
            <a:ext cx="38950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Q &amp; A?</a:t>
            </a:r>
          </a:p>
        </p:txBody>
      </p:sp>
    </p:spTree>
    <p:extLst>
      <p:ext uri="{BB962C8B-B14F-4D97-AF65-F5344CB8AC3E}">
        <p14:creationId xmlns="" xmlns:p14="http://schemas.microsoft.com/office/powerpoint/2010/main" val="174266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-136970"/>
            <a:ext cx="10667411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 </a:t>
            </a:r>
            <a:r>
              <a:rPr lang="en-US" sz="4400" b="1" dirty="0"/>
              <a:t>BACKGROUND</a:t>
            </a:r>
            <a:endParaRPr lang="en-US" sz="4400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893100124"/>
              </p:ext>
            </p:extLst>
          </p:nvPr>
        </p:nvGraphicFramePr>
        <p:xfrm>
          <a:off x="744584" y="1240970"/>
          <a:ext cx="10959734" cy="546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324">
                  <a:extLst>
                    <a:ext uri="{9D8B030D-6E8A-4147-A177-3AD203B41FA5}">
                      <a16:colId xmlns="" xmlns:a16="http://schemas.microsoft.com/office/drawing/2014/main" val="2346556270"/>
                    </a:ext>
                  </a:extLst>
                </a:gridCol>
                <a:gridCol w="7980410">
                  <a:extLst>
                    <a:ext uri="{9D8B030D-6E8A-4147-A177-3AD203B41FA5}">
                      <a16:colId xmlns="" xmlns:a16="http://schemas.microsoft.com/office/drawing/2014/main" val="799394583"/>
                    </a:ext>
                  </a:extLst>
                </a:gridCol>
              </a:tblGrid>
              <a:tr h="4869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 term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8515389"/>
                  </a:ext>
                </a:extLst>
              </a:tr>
              <a:tr h="705405">
                <a:tc>
                  <a:txBody>
                    <a:bodyPr/>
                    <a:lstStyle/>
                    <a:p>
                      <a:r>
                        <a:rPr lang="en-US" dirty="0"/>
                        <a:t>Brain</a:t>
                      </a:r>
                      <a:r>
                        <a:rPr lang="en-US" baseline="0" dirty="0"/>
                        <a:t>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Large amount of abnormal cell combine together and causes brain tumor in our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2705683"/>
                  </a:ext>
                </a:extLst>
              </a:tr>
              <a:tr h="705405">
                <a:tc>
                  <a:txBody>
                    <a:bodyPr/>
                    <a:lstStyle/>
                    <a:p>
                      <a:r>
                        <a:rPr lang="en-US" dirty="0"/>
                        <a:t>Benign</a:t>
                      </a:r>
                      <a:r>
                        <a:rPr lang="en-US" baseline="0" dirty="0"/>
                        <a:t> Brain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It’s a part of a brain tumor and also known as Non-cancerous brain tumor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007669"/>
                  </a:ext>
                </a:extLst>
              </a:tr>
              <a:tr h="705405">
                <a:tc>
                  <a:txBody>
                    <a:bodyPr/>
                    <a:lstStyle/>
                    <a:p>
                      <a:r>
                        <a:rPr lang="en-US" dirty="0"/>
                        <a:t>Malignant</a:t>
                      </a:r>
                      <a:r>
                        <a:rPr lang="en-US" baseline="0" dirty="0"/>
                        <a:t> Brain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It’s</a:t>
                      </a:r>
                      <a:r>
                        <a:rPr lang="en-US" baseline="0" dirty="0"/>
                        <a:t> a part of a brain tumor and also known as a cancerous brain tumor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8803179"/>
                  </a:ext>
                </a:extLst>
              </a:tr>
              <a:tr h="705405">
                <a:tc>
                  <a:txBody>
                    <a:bodyPr/>
                    <a:lstStyle/>
                    <a:p>
                      <a:r>
                        <a:rPr lang="en-US" dirty="0"/>
                        <a:t>Primary Brain</a:t>
                      </a:r>
                      <a:r>
                        <a:rPr lang="en-US" baseline="0" dirty="0"/>
                        <a:t>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It’s a part of a cancerous brain tumor and begins in brain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8226397"/>
                  </a:ext>
                </a:extLst>
              </a:tr>
              <a:tr h="765911">
                <a:tc>
                  <a:txBody>
                    <a:bodyPr/>
                    <a:lstStyle/>
                    <a:p>
                      <a:r>
                        <a:rPr lang="en-US" dirty="0"/>
                        <a:t>Secondary Brain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It’s a part of a cancerous brain tumor.</a:t>
                      </a:r>
                      <a:r>
                        <a:rPr lang="en-US" baseline="0" dirty="0"/>
                        <a:t> Its begins in the other parts of the body and spread through the brain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603281"/>
                  </a:ext>
                </a:extLst>
              </a:tr>
              <a:tr h="692906"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  <a:r>
                        <a:rPr lang="en-US" baseline="0" dirty="0"/>
                        <a:t> Factors of Brain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Age , Exposure</a:t>
                      </a:r>
                      <a:r>
                        <a:rPr lang="en-US" baseline="0" dirty="0"/>
                        <a:t> to radiation, Chemical exposure, Family history, Gender, Head injury, Seizures etc.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1961927"/>
                  </a:ext>
                </a:extLst>
              </a:tr>
              <a:tr h="692906">
                <a:tc>
                  <a:txBody>
                    <a:bodyPr/>
                    <a:lstStyle/>
                    <a:p>
                      <a:r>
                        <a:rPr lang="en-US" dirty="0"/>
                        <a:t>Symptoms of Brain Tumor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Headache, Vomiting or nausea, Vision changes, Seizures, Walking problem, drowsiness or sleeping problem, fatigue.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3934235"/>
                  </a:ext>
                </a:extLst>
              </a:tr>
            </a:tbl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-136970"/>
            <a:ext cx="10667411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Literature Review</a:t>
            </a:r>
            <a:endParaRPr lang="en-US" sz="44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36238830"/>
              </p:ext>
            </p:extLst>
          </p:nvPr>
        </p:nvGraphicFramePr>
        <p:xfrm>
          <a:off x="1227902" y="1436906"/>
          <a:ext cx="1017606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933">
                  <a:extLst>
                    <a:ext uri="{9D8B030D-6E8A-4147-A177-3AD203B41FA5}">
                      <a16:colId xmlns="" xmlns:a16="http://schemas.microsoft.com/office/drawing/2014/main" val="1201584395"/>
                    </a:ext>
                  </a:extLst>
                </a:gridCol>
                <a:gridCol w="4096046">
                  <a:extLst>
                    <a:ext uri="{9D8B030D-6E8A-4147-A177-3AD203B41FA5}">
                      <a16:colId xmlns="" xmlns:a16="http://schemas.microsoft.com/office/drawing/2014/main" val="134899158"/>
                    </a:ext>
                  </a:extLst>
                </a:gridCol>
                <a:gridCol w="4156086">
                  <a:extLst>
                    <a:ext uri="{9D8B030D-6E8A-4147-A177-3AD203B41FA5}">
                      <a16:colId xmlns="" xmlns:a16="http://schemas.microsoft.com/office/drawing/2014/main" val="2392567700"/>
                    </a:ext>
                  </a:extLst>
                </a:gridCol>
              </a:tblGrid>
              <a:tr h="3228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 used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 Techniques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3754317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r>
                        <a:rPr lang="en-US" dirty="0"/>
                        <a:t>Islam et. Al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MRI Segmentation, Naïve Bayes Classifier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Individualizing the texture of Tumor in</a:t>
                      </a:r>
                      <a:r>
                        <a:rPr lang="en-US" baseline="0" dirty="0"/>
                        <a:t> Brain MRIs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342740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r>
                        <a:rPr lang="en-US" dirty="0" err="1"/>
                        <a:t>G.Singh</a:t>
                      </a:r>
                      <a:r>
                        <a:rPr lang="en-US" baseline="0" dirty="0"/>
                        <a:t> 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 algorithm, Normalized</a:t>
                      </a:r>
                      <a:r>
                        <a:rPr lang="en-US" baseline="0" dirty="0"/>
                        <a:t> Histogram Segmentation,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 Detection of Brain</a:t>
                      </a:r>
                      <a:r>
                        <a:rPr lang="en-US" baseline="0" dirty="0"/>
                        <a:t> Tumor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15945447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Rao et. al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Random field in MRI images, Modified</a:t>
                      </a:r>
                      <a:r>
                        <a:rPr lang="en-US" baseline="0" dirty="0"/>
                        <a:t> MRF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</a:t>
                      </a:r>
                      <a:r>
                        <a:rPr lang="en-US" baseline="0" dirty="0"/>
                        <a:t> detection and segmentation of brain tumor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869322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B.Singh</a:t>
                      </a:r>
                      <a:r>
                        <a:rPr lang="en-US" baseline="0" dirty="0"/>
                        <a:t> 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MRI images detection, Fuzzy filter to remove noise,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Modified mean-shift based fuzzy</a:t>
                      </a:r>
                      <a:r>
                        <a:rPr lang="en-US" baseline="0" dirty="0"/>
                        <a:t> c-mean segmentation technique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587472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A.Halder</a:t>
                      </a:r>
                      <a:r>
                        <a:rPr lang="en-US" dirty="0"/>
                        <a:t>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 to classify MRI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SVM and rough K-means based brain tumor detection 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6028415"/>
                  </a:ext>
                </a:extLst>
              </a:tr>
              <a:tr h="807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S.K.Shil</a:t>
                      </a:r>
                      <a:r>
                        <a:rPr lang="en-US" baseline="0" dirty="0"/>
                        <a:t> et.al 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wavelet transform technique, Principal component analysis technique,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technique to detect and classify of brain tumor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1171003"/>
                  </a:ext>
                </a:extLst>
              </a:tr>
              <a:tr h="564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Samjith</a:t>
                      </a:r>
                      <a:r>
                        <a:rPr lang="en-US" dirty="0"/>
                        <a:t> [7]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 clustering segmentation, HCSD method,</a:t>
                      </a:r>
                      <a:r>
                        <a:rPr lang="en-US" baseline="0" dirty="0"/>
                        <a:t> KNN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technique to detect brain tumor tissue automatically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6218267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50865"/>
            <a:ext cx="10667411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Problem Statement</a:t>
            </a:r>
            <a:endParaRPr lang="en-US" sz="4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Previous brain tumor detection techniques are very costly as they use MRI images.</a:t>
            </a:r>
          </a:p>
          <a:p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Doctor detect the brain tumor which is a time consuming for which they feel burden.</a:t>
            </a:r>
          </a:p>
          <a:p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Still there is no unique technique which can easily predict the probability of brain tumor in real time</a:t>
            </a:r>
            <a:r>
              <a:rPr lang="en-US" sz="24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Century Gothic (Body)"/>
            </a:endParaRPr>
          </a:p>
          <a:p>
            <a:endParaRPr lang="en-US" dirty="0">
              <a:latin typeface="Century Gothic (Body)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50865"/>
            <a:ext cx="10667411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OBJECTIVES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3143" y="1286685"/>
            <a:ext cx="11025051" cy="49965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aim of our study is to detect the brain tumor using </a:t>
            </a:r>
            <a:r>
              <a:rPr lang="en-US" sz="2400" dirty="0" err="1">
                <a:solidFill>
                  <a:schemeClr val="tx1"/>
                </a:solidFill>
              </a:rPr>
              <a:t>IoT</a:t>
            </a:r>
            <a:r>
              <a:rPr lang="en-US" sz="2400" dirty="0">
                <a:solidFill>
                  <a:schemeClr val="tx1"/>
                </a:solidFill>
              </a:rPr>
              <a:t>. This technique does not require any X-ray MRI images because  X-ray is costly and low classes of people does not have the capability. So our goal is to create a device which can solve these problem. Our main two objectives are-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To measure the probability of brain tumor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To create a device which will detect brain tumor within a low cost</a:t>
            </a:r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50865"/>
            <a:ext cx="10667411" cy="1507067"/>
          </a:xfrm>
        </p:spPr>
        <p:txBody>
          <a:bodyPr>
            <a:normAutofit/>
          </a:bodyPr>
          <a:lstStyle/>
          <a:p>
            <a:pPr lvl="0" algn="ctr"/>
            <a:r>
              <a:rPr lang="en-US" sz="4400" b="1" cap="none" dirty="0">
                <a:ln>
                  <a:noFill/>
                </a:ln>
              </a:rPr>
              <a:t>Flow Chart of Proposed Method</a:t>
            </a:r>
            <a:r>
              <a:rPr lang="en-US" sz="4400" b="1" cap="none" dirty="0">
                <a:ln>
                  <a:noFill/>
                </a:ln>
                <a:solidFill>
                  <a:schemeClr val="tx2"/>
                </a:solidFill>
              </a:rPr>
              <a:t/>
            </a:r>
            <a:br>
              <a:rPr lang="en-US" sz="4400" b="1" cap="none" dirty="0">
                <a:ln>
                  <a:noFill/>
                </a:ln>
                <a:solidFill>
                  <a:schemeClr val="tx2"/>
                </a:solidFill>
              </a:rPr>
            </a:br>
            <a:endParaRPr lang="en-US" sz="4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9817" y="1593850"/>
          <a:ext cx="11821886" cy="526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726" y="307171"/>
            <a:ext cx="9310052" cy="1507067"/>
          </a:xfrm>
        </p:spPr>
        <p:txBody>
          <a:bodyPr/>
          <a:lstStyle/>
          <a:p>
            <a:pPr algn="ctr"/>
            <a:r>
              <a:rPr lang="en-US" b="1" dirty="0"/>
              <a:t>Equations of Proposed Method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5394" y="2116184"/>
            <a:ext cx="10489475" cy="415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71950" lvl="8" indent="-51435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                     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794" y="4019006"/>
            <a:ext cx="5303521" cy="2401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71950" lvl="8" indent="-51435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</a:rPr>
              <a:t>                     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7526" y="5199012"/>
            <a:ext cx="4086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Where, p= total CS related to SS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92685" y="1685113"/>
          <a:ext cx="5133704" cy="467457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193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92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5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CS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HDV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LDV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 Blood Pressure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140 &amp; 90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Increase Body Temperature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98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High Heart rate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101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Low Heart Rate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60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Insomnia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240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Less amount of Deep Sleep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40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39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Less amount of Steps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Previous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32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Lack Coordination in the arm or legs 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Previous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68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Large amount of Awake time in between Sleep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35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236825" y="6361610"/>
            <a:ext cx="4360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HDV and LDV value for CS</a:t>
            </a:r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2985" y="2168704"/>
            <a:ext cx="4835808" cy="135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8589" y="3938191"/>
            <a:ext cx="45148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071159" y="5660347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Here, CS for Classification Symptoms and SS for Main Symptoms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0720" y="2569002"/>
            <a:ext cx="99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. . . (1)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64474" y="4275899"/>
            <a:ext cx="1245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. . . . (2)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726" y="215730"/>
            <a:ext cx="9310052" cy="1507067"/>
          </a:xfrm>
        </p:spPr>
        <p:txBody>
          <a:bodyPr/>
          <a:lstStyle/>
          <a:p>
            <a:pPr algn="ctr"/>
            <a:r>
              <a:rPr lang="en-US" b="1" dirty="0"/>
              <a:t>Equations of Proposed Method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3954" y="2076995"/>
            <a:ext cx="10489475" cy="415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71950" lvl="8" indent="-51435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tx2"/>
                </a:solidFill>
              </a:rPr>
              <a:t>                       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794" y="4019006"/>
            <a:ext cx="5303521" cy="2401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71950" lvl="8" indent="-51435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b="1" dirty="0">
                <a:solidFill>
                  <a:schemeClr val="tx2"/>
                </a:solidFill>
              </a:rPr>
              <a:t>                       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7526" y="4415232"/>
            <a:ext cx="4086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-26129" y="4167051"/>
            <a:ext cx="6801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Where, L= sum of all SSs value (HA+VN+VC+SZ+WP+DS+FG)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365968" y="1554479"/>
          <a:ext cx="5429794" cy="471547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993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1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88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7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CS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HDV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LDV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 Blood Pressure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140 &amp; 90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Increase Body Temperature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98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High Heart rate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101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Low Heart Rate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60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Insomnia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240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Less amount of Deep Sleep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40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53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Less amount of Steps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Previous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40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Lack Coordination in the arm or legs 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Previous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986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Large amount of Awake time in between Sleep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35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988634" y="6331135"/>
            <a:ext cx="492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HDV and LDV value for CS</a:t>
            </a:r>
          </a:p>
        </p:txBody>
      </p:sp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6263" y="2970213"/>
            <a:ext cx="4648880" cy="102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199011" y="3274404"/>
            <a:ext cx="99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. . . (3)</a:t>
            </a: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3061" y="6296304"/>
            <a:ext cx="441086" cy="552994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1182</TotalTime>
  <Words>1459</Words>
  <Application>Microsoft Office PowerPoint</Application>
  <PresentationFormat>Custom</PresentationFormat>
  <Paragraphs>409</Paragraphs>
  <Slides>29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Slice</vt:lpstr>
      <vt:lpstr>Chart</vt:lpstr>
      <vt:lpstr>DETECTION the possibility OF BRAIN TUMOR USING iOT </vt:lpstr>
      <vt:lpstr> BACKGROUND</vt:lpstr>
      <vt:lpstr> BACKGROUND</vt:lpstr>
      <vt:lpstr>Literature Review</vt:lpstr>
      <vt:lpstr>Problem Statement</vt:lpstr>
      <vt:lpstr>OBJECTIVES</vt:lpstr>
      <vt:lpstr>Flow Chart of Proposed Method </vt:lpstr>
      <vt:lpstr>Equations of Proposed Method</vt:lpstr>
      <vt:lpstr>Equations of Proposed Method</vt:lpstr>
      <vt:lpstr>Slide 10</vt:lpstr>
      <vt:lpstr>Experimental Scenario Drawing circuit diagram</vt:lpstr>
      <vt:lpstr>Experimental Scenario Device diagram</vt:lpstr>
      <vt:lpstr>Experimental Scenario overall process scenario</vt:lpstr>
      <vt:lpstr>Experimental Scenario Blood Pressure Measurement</vt:lpstr>
      <vt:lpstr>Experimental Scenario Blood Pressure Measurement Result analysis for Systolic Blood Pressure</vt:lpstr>
      <vt:lpstr>Experimental Scenario Blood Pressure Measurement Result analysis for Diastolic Blood Pressure</vt:lpstr>
      <vt:lpstr>Experimental Scenario Blood Pressure Measurement Result analysis for Diastolic Blood Pressure</vt:lpstr>
      <vt:lpstr>Experimental Scenario Deep Sleep Measurement</vt:lpstr>
      <vt:lpstr>Result and discussion Scenario-1 (Brain Tumor Patients)</vt:lpstr>
      <vt:lpstr>Result and discussion Scenario-2 (Normal Person)</vt:lpstr>
      <vt:lpstr>Result and discussion </vt:lpstr>
      <vt:lpstr>Research finding</vt:lpstr>
      <vt:lpstr>Conclusion</vt:lpstr>
      <vt:lpstr>Future Works</vt:lpstr>
      <vt:lpstr>Potential Applications</vt:lpstr>
      <vt:lpstr>List of Publications</vt:lpstr>
      <vt:lpstr>Reference</vt:lpstr>
      <vt:lpstr>Reference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ckmkcck</cp:lastModifiedBy>
  <cp:revision>17</cp:revision>
  <dcterms:created xsi:type="dcterms:W3CDTF">2018-04-17T06:23:35Z</dcterms:created>
  <dcterms:modified xsi:type="dcterms:W3CDTF">2018-12-14T12:21:07Z</dcterms:modified>
</cp:coreProperties>
</file>